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2"/>
  </p:notesMasterIdLst>
  <p:sldIdLst>
    <p:sldId id="297" r:id="rId3"/>
    <p:sldId id="312" r:id="rId4"/>
    <p:sldId id="315" r:id="rId5"/>
    <p:sldId id="317" r:id="rId6"/>
    <p:sldId id="303" r:id="rId7"/>
    <p:sldId id="321" r:id="rId8"/>
    <p:sldId id="322" r:id="rId9"/>
    <p:sldId id="307" r:id="rId10"/>
    <p:sldId id="31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C6FCD7-EFBD-4423-A572-392E990DAE12}" type="datetimeFigureOut">
              <a:rPr lang="en-US" smtClean="0"/>
              <a:t>12/3/2026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37FF0D-3108-4406-A6C2-4DB64F824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66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CB7EC7-6610-4C5A-B94A-C0FE1DC1D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A1F14-DA11-4E43-87F3-BE07CCE51531}" type="datetime1">
              <a:rPr lang="en-US" smtClean="0"/>
              <a:t>12/3/2026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86F19C-D440-4F57-9BDC-07395BAFA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DEB811-DCFD-4CC2-A7DD-FDD13157F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398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BF543-A3BD-421F-876C-1939A42B4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71A23-C041-417C-B519-802BAB593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8CAB0E-1AB2-4697-981E-9CEED7625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138EE-6D9B-40CE-B2B6-0DD6C0C13C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79275C-1CF9-411C-96FC-5311F90B42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8D47A-3338-4966-B6BC-8183D68CFB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B56F3-24BB-45BE-BD1E-E26A863B0966}" type="datetime1">
              <a:rPr lang="en-US" smtClean="0"/>
              <a:t>12/3/2026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03E1FD-424A-46E2-9E37-ABFAC579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0C57F2-5518-4AB7-93EC-ECC2866F5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94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EAA2E-4234-4746-A9C1-1FB5273A9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E4BCC-92FE-44F8-B6CB-0B6F70878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138A9-B139-4FBA-BD61-A63595AC75F4}" type="datetime1">
              <a:rPr lang="en-US" smtClean="0"/>
              <a:t>12/3/2026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6070D3-D412-4D85-AA7D-3B8C3B558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117B22-0243-4B1B-AA4A-C69D3D124E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644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9989D4-ED90-4AF6-8BE4-E14F8E560C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19DCA-20B6-4A7F-9287-D29CBE4F4E3E}" type="datetime1">
              <a:rPr lang="en-US" smtClean="0"/>
              <a:t>12/3/2026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0A95EC-3B27-4D55-A125-91BD6E2B8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DB516-8449-4C02-B990-64373DB5E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12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EFE9-AE5E-4846-8F3F-561341D3E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5DA9F-72BE-453E-9BA1-B1B6EEF90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C3E682-CEF3-4B89-941A-29ADEB8BF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35A87F-90AF-4464-A736-52D1CADA2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4CC13-3719-4BC0-9941-BCD22F2E39BB}" type="datetime1">
              <a:rPr lang="en-US" smtClean="0"/>
              <a:t>12/3/2026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BDCA-0095-4A53-94F3-518715A4F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FE2551-6974-4065-A0C0-CB1CA6E2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803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5C63D-F4C2-42EB-AB85-4385DC8EB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9BF71D-974F-427F-88EF-05F2879D11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09DA1-225C-43B3-B889-B760CD46C9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F0C8C3-A384-4E63-8E44-19B65F56A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C473A-74A1-46F3-8D2E-10C923B7E154}" type="datetime1">
              <a:rPr lang="en-US" smtClean="0"/>
              <a:t>12/3/2026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4CA027-00E7-494D-8C76-AD52846B3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015811-59EC-4D1D-959F-17DBEBBA4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829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CDCB1E-B8B3-4099-9998-B1DEAD5CDF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C9C89E-B954-4BBD-8FC6-63D9712106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13943-8E2C-479E-A890-4082F72A6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4B6EE-3F1C-40A8-BAA7-D8D1D25FA34D}" type="datetime1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B604B0-3DBA-4D52-ADB2-DC5CEF441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661FA0-D26F-4FFC-8850-74922A338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7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F595F7-9D7D-4C85-9C99-BE194AFE63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E8BE-C4BA-4237-B360-FC4943A31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A49F-B64E-4D0D-BB32-EA3E8F264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49DCD-488C-48E6-B562-9E2144C6FF46}" type="datetime1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DC6AD-EC63-4D87-9E40-7B7D6340B1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CB9E5-01A1-4ED1-B801-129D0CB75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72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203219-0ED5-4CAD-8F16-4E3B3502C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27D59-6977-44DD-8E4E-5EC5FBCC1A34}" type="datetime1">
              <a:rPr lang="en-US" smtClean="0"/>
              <a:t>12/3/2026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9A89BAB-B41F-4760-996E-A658ABD61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85E896-6A31-4981-B626-05CE0AE3B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76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454484-8038-40A1-A8F6-6E672B55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9C2E-4D1E-4F59-91D1-95B83ABEEBF7}" type="datetime1">
              <a:rPr lang="en-US" smtClean="0"/>
              <a:t>12/3/2026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FC74CE-79B6-4B2B-9C3C-FB9E11250D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DF9EEF-DFF9-4634-AC52-6B7FC573C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6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0CB401-6D82-4712-B9E2-C59E35209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6A1F-9E99-4E72-9D09-5F6A6C41B36D}" type="datetime1">
              <a:rPr lang="en-US" smtClean="0"/>
              <a:t>12/3/2026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04DB14-2C5A-43F3-8064-E7F713324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52E516-77F2-401D-B9B5-9210EF442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9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8139E17-5C6E-4A2B-BB0E-4DAE9E5C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3F7B2-BB06-4C2C-A0BF-C3C4D1F4133B}" type="datetime1">
              <a:rPr lang="en-US" smtClean="0"/>
              <a:t>12/3/2026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4A3704-8A44-465E-8FF3-26CB1F40A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A5BFB1-52BA-4AC8-85AB-F8756C77D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056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8B41A-B8E0-4D65-9AD5-CAC9AA4101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DCD7B-49F3-41C3-A3E5-03BD917896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E90928-7051-4176-AF43-FB46B448A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470B8-96F8-42D0-9FB1-FD414F8B4E30}" type="datetime1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6C36D-9F2D-4132-AB2A-99D6F38ED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FC725-0F22-43D9-B218-40E06E243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785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35215-4EEE-4E5B-A968-79EEC7C781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3A29C-F7DB-4788-8BFD-3796BE902E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FF36-8A8A-49C7-B10C-E9298B9F8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F3F0-BBE0-4656-ADE2-E0CA7BB6F2D1}" type="datetime1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AE83C5-6936-478A-8D83-F825DE29E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DB84EC-5F9A-4E4C-8B42-FC4F667B9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089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D7F6-D75A-44EA-A35D-0A6458C35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560A9-2DB3-411B-B47C-0D03D57970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983081-7714-467D-8131-EC28D3DB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D7EF-0440-4F9E-A644-D13ECD56D55F}" type="datetime1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6F7C4-14FF-4DDF-8AAB-8F35F2219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5BBDED-11BF-46B1-929F-41D6C52E5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530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D6A8D6-8773-47F2-B37A-8E0E3DEB9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D80F6-1881-4E46-91CF-00CA3FCDDF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60777-F38E-4CA0-AE52-BCAD86D9E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82D241-6FC2-4676-9A13-420AA9F4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E9FF7-F5C4-4B75-B312-7A2B0AADEC3E}" type="datetime1">
              <a:rPr lang="en-US" smtClean="0"/>
              <a:t>12/3/2026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356D7-FCE6-410D-A92A-7A8BA8D35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A912A7-36BF-4DAA-9399-2C862647D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49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D17E59-F326-4EAB-9A75-5C024FF7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682C1-B5B6-47C4-AB88-E170BB98FA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4B4C99-2FF9-45BC-82B2-7B0E0F9BFE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E9974-F0DC-4DB8-9A38-2F8F55216D11}" type="datetime1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E8F89-1436-48C4-AAF8-D8D1255553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EE6940-2BBF-4D0B-8591-39778A5380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C20B1D-C678-4C69-9E65-5611E138E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8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7" r:id="rId4"/>
    <p:sldLayoutId id="2147483658" r:id="rId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7A23B-7F37-4255-B1AA-6F4081D05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939551-9BB0-410A-86D9-5F41F65ED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47D216-8D82-4854-8FCC-50474F3940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DC4E-CFE1-4DE4-BA6A-B2F2775B3CE8}" type="datetime1">
              <a:rPr lang="en-US" smtClean="0"/>
              <a:t>12/3/2026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CE85E-C533-43BA-A8ED-7511E82A3D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4C941-975F-4FB1-8A2A-DB7E54D4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DA37A-0C24-43CE-ACA7-57CFE4C03F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904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gif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6C441A-4156-9196-83DF-F6218095AF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266507B-3063-48A1-90AC-59434AC718F0}"/>
              </a:ext>
            </a:extLst>
          </p:cNvPr>
          <p:cNvSpPr txBox="1"/>
          <p:nvPr/>
        </p:nvSpPr>
        <p:spPr>
          <a:xfrm>
            <a:off x="2040840" y="1343925"/>
            <a:ext cx="786111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33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300" b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AEA77E9-707B-EA68-6B24-C12185B8F7E1}"/>
              </a:ext>
            </a:extLst>
          </p:cNvPr>
          <p:cNvSpPr txBox="1"/>
          <p:nvPr/>
        </p:nvSpPr>
        <p:spPr>
          <a:xfrm>
            <a:off x="3874076" y="3002516"/>
            <a:ext cx="41946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FF0000"/>
                </a:solidFill>
              </a:rPr>
              <a:t>Đề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tài</a:t>
            </a:r>
            <a:r>
              <a:rPr lang="en-US" sz="2000" b="1" dirty="0">
                <a:solidFill>
                  <a:srgbClr val="FF0000"/>
                </a:solidFill>
              </a:rPr>
              <a:t>: “ </a:t>
            </a:r>
            <a:r>
              <a:rPr lang="en-US" sz="2000" b="1" dirty="0" err="1">
                <a:solidFill>
                  <a:srgbClr val="FF0000"/>
                </a:solidFill>
              </a:rPr>
              <a:t>Truyện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 err="1">
                <a:solidFill>
                  <a:srgbClr val="FF0000"/>
                </a:solidFill>
              </a:rPr>
              <a:t>Chiếc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áo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mùa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xuân</a:t>
            </a:r>
            <a:r>
              <a:rPr lang="en-US" sz="2000" b="1" dirty="0">
                <a:solidFill>
                  <a:srgbClr val="FF0000"/>
                </a:solidFill>
              </a:rPr>
              <a:t>”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C774C6-8DB6-8E21-F9C9-7E0F0B7B0968}"/>
              </a:ext>
            </a:extLst>
          </p:cNvPr>
          <p:cNvSpPr txBox="1"/>
          <p:nvPr/>
        </p:nvSpPr>
        <p:spPr>
          <a:xfrm>
            <a:off x="3655711" y="3382762"/>
            <a:ext cx="39697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</a:rPr>
              <a:t>Lứa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tuổi</a:t>
            </a:r>
            <a:r>
              <a:rPr lang="en-US" sz="2000" b="1" dirty="0">
                <a:solidFill>
                  <a:srgbClr val="FF0000"/>
                </a:solidFill>
              </a:rPr>
              <a:t>: </a:t>
            </a:r>
            <a:r>
              <a:rPr lang="en-US" sz="2000" b="1" dirty="0" err="1">
                <a:solidFill>
                  <a:srgbClr val="FF0000"/>
                </a:solidFill>
              </a:rPr>
              <a:t>Nhà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trẻ</a:t>
            </a:r>
            <a:r>
              <a:rPr lang="en-US" sz="2000" b="1" dirty="0">
                <a:solidFill>
                  <a:srgbClr val="FF0000"/>
                </a:solidFill>
              </a:rPr>
              <a:t> (24-36 </a:t>
            </a:r>
            <a:r>
              <a:rPr lang="en-US" sz="2000" b="1" dirty="0" err="1">
                <a:solidFill>
                  <a:srgbClr val="FF0000"/>
                </a:solidFill>
              </a:rPr>
              <a:t>tháng</a:t>
            </a:r>
            <a:r>
              <a:rPr lang="en-US" sz="20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966FD-BA9F-EE42-D38F-11056ABD8F44}"/>
              </a:ext>
            </a:extLst>
          </p:cNvPr>
          <p:cNvSpPr txBox="1"/>
          <p:nvPr/>
        </p:nvSpPr>
        <p:spPr>
          <a:xfrm>
            <a:off x="2856220" y="3813779"/>
            <a:ext cx="4900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            </a:t>
            </a:r>
            <a:r>
              <a:rPr lang="en-US" sz="2000" b="1" dirty="0" err="1">
                <a:solidFill>
                  <a:srgbClr val="FF0000"/>
                </a:solidFill>
              </a:rPr>
              <a:t>Giáo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err="1">
                <a:solidFill>
                  <a:srgbClr val="FF0000"/>
                </a:solidFill>
              </a:rPr>
              <a:t>viên</a:t>
            </a:r>
            <a:r>
              <a:rPr lang="en-US" sz="2000" b="1">
                <a:solidFill>
                  <a:srgbClr val="FF0000"/>
                </a:solidFill>
              </a:rPr>
              <a:t> </a:t>
            </a:r>
            <a:r>
              <a:rPr lang="en-US" sz="2000" b="1" smtClean="0">
                <a:solidFill>
                  <a:srgbClr val="FF0000"/>
                </a:solidFill>
              </a:rPr>
              <a:t>dậy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2" name="vào rừng hoa mp3">
            <a:hlinkClick r:id="" action="ppaction://media"/>
            <a:extLst>
              <a:ext uri="{FF2B5EF4-FFF2-40B4-BE49-F238E27FC236}">
                <a16:creationId xmlns:a16="http://schemas.microsoft.com/office/drawing/2014/main" id="{2D09E0C5-21A9-E1C5-8A1C-533AA7E2E2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2927" y="61874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000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27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ADE831-8657-9378-31AA-ECA7367DE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4B34FC-5CEA-CC2A-F43F-82659E3950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FE0988-2125-6F97-4B7B-37838F30E457}"/>
              </a:ext>
            </a:extLst>
          </p:cNvPr>
          <p:cNvSpPr txBox="1"/>
          <p:nvPr/>
        </p:nvSpPr>
        <p:spPr>
          <a:xfrm>
            <a:off x="839072" y="3429000"/>
            <a:ext cx="105138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chuyện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1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Chiếc</a:t>
            </a:r>
            <a:r>
              <a:rPr kumimoji="0" lang="en-US" sz="7000" b="1" i="1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000" b="1" i="1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áo</a:t>
            </a:r>
            <a:r>
              <a:rPr kumimoji="0" lang="en-US" sz="7000" b="1" i="1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000" b="1" i="1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mùa</a:t>
            </a:r>
            <a:r>
              <a:rPr kumimoji="0" lang="en-US" sz="7000" b="1" i="1" u="none" strike="noStrike" kern="1200" cap="none" spc="0" normalizeH="0" baseline="0" noProof="0" dirty="0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7000" b="1" i="1" u="none" strike="noStrike" kern="1200" cap="none" spc="0" normalizeH="0" baseline="0" noProof="0" dirty="0" err="1">
                <a:ln>
                  <a:noFill/>
                </a:ln>
                <a:solidFill>
                  <a:srgbClr val="FC6E51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xuân</a:t>
            </a:r>
            <a:endParaRPr kumimoji="0" lang="en-US" sz="7000" b="1" i="1" u="none" strike="noStrike" kern="1200" cap="none" spc="0" normalizeH="0" baseline="0" noProof="0" dirty="0">
              <a:ln>
                <a:noFill/>
              </a:ln>
              <a:solidFill>
                <a:srgbClr val="FC6E51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_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Anh_</a:t>
            </a:r>
          </a:p>
        </p:txBody>
      </p:sp>
    </p:spTree>
    <p:extLst>
      <p:ext uri="{BB962C8B-B14F-4D97-AF65-F5344CB8AC3E}">
        <p14:creationId xmlns:p14="http://schemas.microsoft.com/office/powerpoint/2010/main" val="7091248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CFA30-8AB7-E55D-EA33-0C8D0FC63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86A574E-EDED-F34A-0DC7-8011AF8DF7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8A260BB6-B5E3-E0EF-292D-549C4961FEF7}"/>
              </a:ext>
            </a:extLst>
          </p:cNvPr>
          <p:cNvSpPr/>
          <p:nvPr/>
        </p:nvSpPr>
        <p:spPr>
          <a:xfrm>
            <a:off x="3246837" y="186500"/>
            <a:ext cx="5096368" cy="716191"/>
          </a:xfrm>
          <a:prstGeom prst="wedgeEllipseCallout">
            <a:avLst>
              <a:gd name="adj1" fmla="val -64851"/>
              <a:gd name="adj2" fmla="val -7310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Trong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chuyện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vật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?</a:t>
            </a: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636F22-8667-9E8C-CB79-D535CD7F0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45268"/>
            <a:ext cx="3220271" cy="50803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E2A9CF2-1D12-B9CA-AAA7-381A5E8EA95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809" y="945268"/>
            <a:ext cx="2924081" cy="50718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014E93C-393A-896E-B087-C2E553956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8692" y="945268"/>
            <a:ext cx="2613308" cy="50718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C0BAB1-8701-507F-39A7-AD856C926100}"/>
              </a:ext>
            </a:extLst>
          </p:cNvPr>
          <p:cNvSpPr txBox="1"/>
          <p:nvPr/>
        </p:nvSpPr>
        <p:spPr>
          <a:xfrm>
            <a:off x="239139" y="6268301"/>
            <a:ext cx="222122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99"/>
                </a:solidFill>
              </a:rPr>
              <a:t>Thỏ</a:t>
            </a:r>
            <a:r>
              <a:rPr lang="en-US" sz="1600" b="1" dirty="0">
                <a:solidFill>
                  <a:srgbClr val="000099"/>
                </a:solidFill>
              </a:rPr>
              <a:t> </a:t>
            </a:r>
            <a:r>
              <a:rPr lang="en-US" sz="1600" b="1" dirty="0" err="1">
                <a:solidFill>
                  <a:srgbClr val="000099"/>
                </a:solidFill>
              </a:rPr>
              <a:t>mẹ</a:t>
            </a:r>
            <a:r>
              <a:rPr lang="en-US" sz="1600" b="1" dirty="0">
                <a:solidFill>
                  <a:srgbClr val="000099"/>
                </a:solidFill>
              </a:rPr>
              <a:t>, </a:t>
            </a:r>
            <a:r>
              <a:rPr lang="en-US" sz="1600" b="1" dirty="0" err="1">
                <a:solidFill>
                  <a:srgbClr val="000099"/>
                </a:solidFill>
              </a:rPr>
              <a:t>thỏ</a:t>
            </a:r>
            <a:r>
              <a:rPr lang="en-US" sz="1600" b="1" dirty="0">
                <a:solidFill>
                  <a:srgbClr val="000099"/>
                </a:solidFill>
              </a:rPr>
              <a:t> con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8EBEF5-598B-1B08-5809-4403B59611C7}"/>
              </a:ext>
            </a:extLst>
          </p:cNvPr>
          <p:cNvSpPr txBox="1"/>
          <p:nvPr/>
        </p:nvSpPr>
        <p:spPr>
          <a:xfrm>
            <a:off x="3748645" y="6268301"/>
            <a:ext cx="1649760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99"/>
                </a:solidFill>
              </a:rPr>
              <a:t>Cô</a:t>
            </a:r>
            <a:r>
              <a:rPr lang="en-US" sz="1600" b="1" dirty="0">
                <a:solidFill>
                  <a:srgbClr val="000099"/>
                </a:solidFill>
              </a:rPr>
              <a:t> </a:t>
            </a:r>
            <a:r>
              <a:rPr lang="en-US" sz="1600" b="1" dirty="0" err="1">
                <a:solidFill>
                  <a:srgbClr val="000099"/>
                </a:solidFill>
              </a:rPr>
              <a:t>Gà</a:t>
            </a:r>
            <a:r>
              <a:rPr lang="en-US" sz="1600" b="1" dirty="0">
                <a:solidFill>
                  <a:srgbClr val="000099"/>
                </a:solidFill>
              </a:rPr>
              <a:t> </a:t>
            </a:r>
            <a:r>
              <a:rPr lang="en-US" sz="1600" b="1" dirty="0" err="1">
                <a:solidFill>
                  <a:srgbClr val="000099"/>
                </a:solidFill>
              </a:rPr>
              <a:t>Gô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536A54C-5089-420B-7669-9025FBEFA3ED}"/>
              </a:ext>
            </a:extLst>
          </p:cNvPr>
          <p:cNvSpPr txBox="1"/>
          <p:nvPr/>
        </p:nvSpPr>
        <p:spPr>
          <a:xfrm>
            <a:off x="7079646" y="6268301"/>
            <a:ext cx="1749288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99"/>
                </a:solidFill>
              </a:rPr>
              <a:t>Bạn</a:t>
            </a:r>
            <a:r>
              <a:rPr lang="en-US" sz="1600" b="1" dirty="0">
                <a:solidFill>
                  <a:srgbClr val="000099"/>
                </a:solidFill>
              </a:rPr>
              <a:t> </a:t>
            </a:r>
            <a:r>
              <a:rPr lang="en-US" sz="1600" b="1" dirty="0" err="1">
                <a:solidFill>
                  <a:srgbClr val="000099"/>
                </a:solidFill>
              </a:rPr>
              <a:t>Nhái</a:t>
            </a:r>
            <a:r>
              <a:rPr lang="en-US" sz="1600" b="1" dirty="0">
                <a:solidFill>
                  <a:srgbClr val="000099"/>
                </a:solidFill>
              </a:rPr>
              <a:t> </a:t>
            </a:r>
            <a:r>
              <a:rPr lang="en-US" sz="1600" b="1" dirty="0" err="1">
                <a:solidFill>
                  <a:srgbClr val="000099"/>
                </a:solidFill>
              </a:rPr>
              <a:t>Bén</a:t>
            </a:r>
            <a:endParaRPr lang="en-US" sz="1600" b="1" dirty="0">
              <a:solidFill>
                <a:srgbClr val="000099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6808F80-241C-8AD1-4C0D-5CAC2B2E68E1}"/>
              </a:ext>
            </a:extLst>
          </p:cNvPr>
          <p:cNvSpPr txBox="1"/>
          <p:nvPr/>
        </p:nvSpPr>
        <p:spPr>
          <a:xfrm>
            <a:off x="9695222" y="6268301"/>
            <a:ext cx="2235043" cy="33855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000099"/>
                </a:solidFill>
              </a:rPr>
              <a:t>Những</a:t>
            </a:r>
            <a:r>
              <a:rPr lang="en-US" sz="1600" b="1" dirty="0">
                <a:solidFill>
                  <a:srgbClr val="000099"/>
                </a:solidFill>
              </a:rPr>
              <a:t> </a:t>
            </a:r>
            <a:r>
              <a:rPr lang="en-US" sz="1600" b="1" dirty="0" err="1">
                <a:solidFill>
                  <a:srgbClr val="000099"/>
                </a:solidFill>
              </a:rPr>
              <a:t>anh</a:t>
            </a:r>
            <a:r>
              <a:rPr lang="en-US" sz="1600" b="1" dirty="0">
                <a:solidFill>
                  <a:srgbClr val="000099"/>
                </a:solidFill>
              </a:rPr>
              <a:t> Châu </a:t>
            </a:r>
            <a:r>
              <a:rPr lang="en-US" sz="1600" b="1" dirty="0" err="1">
                <a:solidFill>
                  <a:srgbClr val="000099"/>
                </a:solidFill>
              </a:rPr>
              <a:t>Chấu</a:t>
            </a:r>
            <a:endParaRPr lang="en-US" sz="1600" b="1" dirty="0">
              <a:solidFill>
                <a:srgbClr val="000099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4DEBAB-0099-53FC-2C46-75B371B61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507" y="968458"/>
            <a:ext cx="2685567" cy="508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643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1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D2687-A938-6081-30A7-3C1A3FA93E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4AB8412D-3C5B-7266-4D0A-6DDBF8824A12}"/>
              </a:ext>
            </a:extLst>
          </p:cNvPr>
          <p:cNvSpPr/>
          <p:nvPr/>
        </p:nvSpPr>
        <p:spPr>
          <a:xfrm>
            <a:off x="2505612" y="378930"/>
            <a:ext cx="6968742" cy="2037107"/>
          </a:xfrm>
          <a:prstGeom prst="wedgeEllipseCallout">
            <a:avLst>
              <a:gd name="adj1" fmla="val -56155"/>
              <a:gd name="adj2" fmla="val -7058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Mùa</a:t>
            </a:r>
            <a:r>
              <a:rPr lang="en-US" sz="3200" dirty="0"/>
              <a:t> </a:t>
            </a:r>
            <a:r>
              <a:rPr lang="en-US" sz="3200" dirty="0" err="1"/>
              <a:t>xuân</a:t>
            </a:r>
            <a:r>
              <a:rPr lang="en-US" sz="3200" dirty="0"/>
              <a:t> </a:t>
            </a:r>
            <a:r>
              <a:rPr lang="en-US" sz="3200" dirty="0" err="1"/>
              <a:t>đến</a:t>
            </a:r>
            <a:r>
              <a:rPr lang="en-US" sz="3200" dirty="0"/>
              <a:t>,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rừng</a:t>
            </a:r>
            <a:r>
              <a:rPr lang="en-US" sz="3200" dirty="0"/>
              <a:t> ai </a:t>
            </a:r>
            <a:r>
              <a:rPr lang="en-US" sz="3200" dirty="0" err="1"/>
              <a:t>đã</a:t>
            </a:r>
            <a:r>
              <a:rPr lang="en-US" sz="3200" dirty="0"/>
              <a:t> </a:t>
            </a:r>
            <a:r>
              <a:rPr lang="en-US" sz="3200" dirty="0" err="1"/>
              <a:t>thay</a:t>
            </a:r>
            <a:r>
              <a:rPr lang="en-US" sz="3200" dirty="0"/>
              <a:t> </a:t>
            </a:r>
            <a:r>
              <a:rPr lang="en-US" sz="3200" dirty="0" err="1"/>
              <a:t>áo</a:t>
            </a:r>
            <a:r>
              <a:rPr lang="en-US" sz="3200" dirty="0"/>
              <a:t> </a:t>
            </a:r>
            <a:r>
              <a:rPr lang="en-US" sz="3200" dirty="0" err="1"/>
              <a:t>mới</a:t>
            </a:r>
            <a:r>
              <a:rPr lang="en-US" sz="3200" dirty="0"/>
              <a:t>?</a:t>
            </a:r>
            <a:endParaRPr lang="vi-VN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D77A113-8162-AA0B-C9BA-05DE4F250F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10246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EE5C0B-63F6-1B6A-6E1C-2F9757D54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64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22218-AED1-BFA4-5A97-CFC6F921B5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D7F9CA-F15A-85C1-4EDB-76903E3FA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peech Bubble: Oval 5">
            <a:extLst>
              <a:ext uri="{FF2B5EF4-FFF2-40B4-BE49-F238E27FC236}">
                <a16:creationId xmlns:a16="http://schemas.microsoft.com/office/drawing/2014/main" id="{9C9C65EF-1E78-E7C2-2B0D-E5E290144251}"/>
              </a:ext>
            </a:extLst>
          </p:cNvPr>
          <p:cNvSpPr/>
          <p:nvPr/>
        </p:nvSpPr>
        <p:spPr>
          <a:xfrm>
            <a:off x="1990310" y="491158"/>
            <a:ext cx="5515390" cy="1642442"/>
          </a:xfrm>
          <a:prstGeom prst="wedgeEllipseCallout">
            <a:avLst>
              <a:gd name="adj1" fmla="val -67512"/>
              <a:gd name="adj2" fmla="val -70132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Ai </a:t>
            </a:r>
            <a:r>
              <a:rPr lang="en-US" sz="3600" dirty="0" err="1"/>
              <a:t>đã</a:t>
            </a:r>
            <a:r>
              <a:rPr lang="en-US" sz="3600" dirty="0"/>
              <a:t> </a:t>
            </a:r>
            <a:r>
              <a:rPr lang="en-US" sz="3600" dirty="0" err="1"/>
              <a:t>chế</a:t>
            </a:r>
            <a:r>
              <a:rPr lang="en-US" sz="3600" dirty="0"/>
              <a:t> </a:t>
            </a:r>
            <a:r>
              <a:rPr lang="en-US" sz="3600" dirty="0" err="1"/>
              <a:t>diễu</a:t>
            </a:r>
            <a:r>
              <a:rPr lang="en-US" sz="3600" dirty="0"/>
              <a:t> </a:t>
            </a:r>
            <a:r>
              <a:rPr lang="en-US" sz="3600" dirty="0" err="1"/>
              <a:t>Thỏ</a:t>
            </a:r>
            <a:r>
              <a:rPr lang="en-US" sz="3600" dirty="0"/>
              <a:t> con?</a:t>
            </a:r>
            <a:endParaRPr lang="vi-VN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3AA4B-7D9C-C748-251C-5FC6F4C253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99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CC982F-126C-8926-1A4B-461DCAE1C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peech Bubble: Oval 2">
            <a:extLst>
              <a:ext uri="{FF2B5EF4-FFF2-40B4-BE49-F238E27FC236}">
                <a16:creationId xmlns:a16="http://schemas.microsoft.com/office/drawing/2014/main" id="{E9F6862A-E331-BE85-475B-CC464DACB899}"/>
              </a:ext>
            </a:extLst>
          </p:cNvPr>
          <p:cNvSpPr/>
          <p:nvPr/>
        </p:nvSpPr>
        <p:spPr>
          <a:xfrm>
            <a:off x="2781300" y="552450"/>
            <a:ext cx="6172200" cy="2038350"/>
          </a:xfrm>
          <a:prstGeom prst="wedgeEllipseCallout">
            <a:avLst>
              <a:gd name="adj1" fmla="val -70656"/>
              <a:gd name="adj2" fmla="val -7583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Thỏ</a:t>
            </a:r>
            <a:r>
              <a:rPr lang="en-US" sz="3600" dirty="0"/>
              <a:t> </a:t>
            </a:r>
            <a:r>
              <a:rPr lang="en-US" sz="3600" dirty="0" err="1"/>
              <a:t>mẹ</a:t>
            </a:r>
            <a:r>
              <a:rPr lang="en-US" sz="3600" dirty="0"/>
              <a:t> </a:t>
            </a:r>
            <a:r>
              <a:rPr lang="en-US" sz="3600" dirty="0" err="1"/>
              <a:t>bảo</a:t>
            </a:r>
            <a:r>
              <a:rPr lang="en-US" sz="3600" dirty="0"/>
              <a:t> </a:t>
            </a:r>
            <a:r>
              <a:rPr lang="en-US" sz="3600" dirty="0" err="1"/>
              <a:t>Thỏ</a:t>
            </a:r>
            <a:r>
              <a:rPr lang="en-US" sz="3600" dirty="0"/>
              <a:t> con </a:t>
            </a:r>
            <a:r>
              <a:rPr lang="en-US" sz="3600" dirty="0" err="1"/>
              <a:t>làm</a:t>
            </a:r>
            <a:r>
              <a:rPr lang="en-US" sz="3600" dirty="0"/>
              <a:t> </a:t>
            </a:r>
            <a:r>
              <a:rPr lang="en-US" sz="3600" dirty="0" err="1"/>
              <a:t>gì</a:t>
            </a:r>
            <a:r>
              <a:rPr lang="en-US" sz="3600" dirty="0"/>
              <a:t>?</a:t>
            </a:r>
            <a:endParaRPr lang="vi-VN" sz="36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D801C5B-ED3D-A26E-C8EC-9ED8A9E26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2E737A-1E97-8CAF-AB1B-03637DFFD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78981C-F755-97C6-41D8-B7AA8FC51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6545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55991F-5A92-6E5F-03F7-272B56C9B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41D55B-F4AD-BA01-CE6B-1C75B8B6FFFF}"/>
              </a:ext>
            </a:extLst>
          </p:cNvPr>
          <p:cNvSpPr txBox="1"/>
          <p:nvPr/>
        </p:nvSpPr>
        <p:spPr>
          <a:xfrm>
            <a:off x="2298659" y="1720840"/>
            <a:ext cx="787475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đâm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Anh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algn="just"/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mát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mẻ</a:t>
            </a:r>
            <a:r>
              <a:rPr lang="en-US" sz="2400" b="1" i="1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endParaRPr lang="en-US" sz="2400" b="1" i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87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AB166F1-994B-3C95-7353-C4AF12ADF5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11" descr="caùc con copy">
            <a:extLst>
              <a:ext uri="{FF2B5EF4-FFF2-40B4-BE49-F238E27FC236}">
                <a16:creationId xmlns:a16="http://schemas.microsoft.com/office/drawing/2014/main" id="{C579F864-424B-8D00-DAFA-A31A123CE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98" y="1269724"/>
            <a:ext cx="76962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1">
            <a:extLst>
              <a:ext uri="{FF2B5EF4-FFF2-40B4-BE49-F238E27FC236}">
                <a16:creationId xmlns:a16="http://schemas.microsoft.com/office/drawing/2014/main" id="{692B775E-4F5D-6C3D-B3AF-B90C0D6FA0D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398" y="5142982"/>
            <a:ext cx="7239000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3" descr="Hoa">
            <a:extLst>
              <a:ext uri="{FF2B5EF4-FFF2-40B4-BE49-F238E27FC236}">
                <a16:creationId xmlns:a16="http://schemas.microsoft.com/office/drawing/2014/main" id="{16539876-8FC9-D7A3-CADB-9619EC03E4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2" y="622852"/>
            <a:ext cx="2310618" cy="2044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3" descr="Hoa">
            <a:extLst>
              <a:ext uri="{FF2B5EF4-FFF2-40B4-BE49-F238E27FC236}">
                <a16:creationId xmlns:a16="http://schemas.microsoft.com/office/drawing/2014/main" id="{2F6EF4DC-45EE-2859-8D02-108EE1C3B5F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0716" y="5142982"/>
            <a:ext cx="1365699" cy="1208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3" descr="Hoa">
            <a:extLst>
              <a:ext uri="{FF2B5EF4-FFF2-40B4-BE49-F238E27FC236}">
                <a16:creationId xmlns:a16="http://schemas.microsoft.com/office/drawing/2014/main" id="{2F4208E1-726B-D056-C755-55A9A4637D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286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3" descr="Hoa">
            <a:extLst>
              <a:ext uri="{FF2B5EF4-FFF2-40B4-BE49-F238E27FC236}">
                <a16:creationId xmlns:a16="http://schemas.microsoft.com/office/drawing/2014/main" id="{DB1BC538-180B-386B-C3A4-06C8C38FE5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950" y="4572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3" descr="Hoa">
            <a:extLst>
              <a:ext uri="{FF2B5EF4-FFF2-40B4-BE49-F238E27FC236}">
                <a16:creationId xmlns:a16="http://schemas.microsoft.com/office/drawing/2014/main" id="{09393887-3627-09ED-CEB2-F9BE2405903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41148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3" descr="Hoa">
            <a:extLst>
              <a:ext uri="{FF2B5EF4-FFF2-40B4-BE49-F238E27FC236}">
                <a16:creationId xmlns:a16="http://schemas.microsoft.com/office/drawing/2014/main" id="{DC4626F7-8250-E7C0-3870-94DE8B7A5E0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0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3" descr="Hoa">
            <a:extLst>
              <a:ext uri="{FF2B5EF4-FFF2-40B4-BE49-F238E27FC236}">
                <a16:creationId xmlns:a16="http://schemas.microsoft.com/office/drawing/2014/main" id="{99711191-E8DB-090E-0ED1-899C705C5C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635" y="2573959"/>
            <a:ext cx="1924050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3" descr="Hoa">
            <a:extLst>
              <a:ext uri="{FF2B5EF4-FFF2-40B4-BE49-F238E27FC236}">
                <a16:creationId xmlns:a16="http://schemas.microsoft.com/office/drawing/2014/main" id="{A181C67D-A890-945F-E22B-16DF9FF2D49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49" y="2666999"/>
            <a:ext cx="1818858" cy="160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3" descr="Hoa">
            <a:extLst>
              <a:ext uri="{FF2B5EF4-FFF2-40B4-BE49-F238E27FC236}">
                <a16:creationId xmlns:a16="http://schemas.microsoft.com/office/drawing/2014/main" id="{FCE392F0-F18E-5CE1-D692-7BEADEB9C07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26" y="387908"/>
            <a:ext cx="1397144" cy="1235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Suối Hoa">
            <a:hlinkClick r:id="" action="ppaction://media"/>
            <a:extLst>
              <a:ext uri="{FF2B5EF4-FFF2-40B4-BE49-F238E27FC236}">
                <a16:creationId xmlns:a16="http://schemas.microsoft.com/office/drawing/2014/main" id="{9EEA7EAD-EAFA-89B4-3B21-A434A2C0B2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97826" y="6248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97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0">
        <p14:vortex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99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olor of 2020">
      <a:dk1>
        <a:srgbClr val="3F3F3F"/>
      </a:dk1>
      <a:lt1>
        <a:sysClr val="window" lastClr="FFFFFF"/>
      </a:lt1>
      <a:dk2>
        <a:srgbClr val="1D4E89"/>
      </a:dk2>
      <a:lt2>
        <a:srgbClr val="E7E6E6"/>
      </a:lt2>
      <a:accent1>
        <a:srgbClr val="4FC1E9"/>
      </a:accent1>
      <a:accent2>
        <a:srgbClr val="48CFAD"/>
      </a:accent2>
      <a:accent3>
        <a:srgbClr val="A0D468"/>
      </a:accent3>
      <a:accent4>
        <a:srgbClr val="FFCE54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5">
      <a:majorFont>
        <a:latin typeface="A3.OpenSansBold-San"/>
        <a:ea typeface=""/>
        <a:cs typeface=""/>
      </a:majorFont>
      <a:minorFont>
        <a:latin typeface="A3.OpenSans-S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6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36CCA3C8-FB70-425A-B14B-971518CD6F9B}" vid="{79AB96CF-892F-4ED8-95E7-AFCB2B327C5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6CCA3C8-FB70-425A-B14B-971518CD6F9B}" vid="{8B8E1547-395E-4517-8FD5-2495E28BE1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765</TotalTime>
  <Words>205</Words>
  <Application>Microsoft Office PowerPoint</Application>
  <PresentationFormat>Widescreen</PresentationFormat>
  <Paragraphs>18</Paragraphs>
  <Slides>9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A3.OpenSansBold-San</vt:lpstr>
      <vt:lpstr>A3.OpenSans-San</vt:lpstr>
      <vt:lpstr>Arial</vt:lpstr>
      <vt:lpstr>Calibri</vt:lpstr>
      <vt:lpstr>Calibri Light</vt:lpstr>
      <vt:lpstr>Times New Roman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</dc:creator>
  <cp:lastModifiedBy>Admin</cp:lastModifiedBy>
  <cp:revision>60</cp:revision>
  <dcterms:created xsi:type="dcterms:W3CDTF">2022-02-15T03:17:25Z</dcterms:created>
  <dcterms:modified xsi:type="dcterms:W3CDTF">2026-03-12T02:46:18Z</dcterms:modified>
</cp:coreProperties>
</file>