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264" r:id="rId3"/>
    <p:sldId id="263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loo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86CE3-CD30-4472-9C85-FBF9226A1C3C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B4A4-F33B-44B6-932D-AF8C2EE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sp>
        <p:nvSpPr>
          <p:cNvPr id="46" name="TextBox 29">
            <a:extLst>
              <a:ext uri="{FF2B5EF4-FFF2-40B4-BE49-F238E27FC236}">
                <a16:creationId xmlns:a16="http://schemas.microsoft.com/office/drawing/2014/main" id="{474BB72D-07AF-46CD-AC42-4617B80BAF7B}"/>
              </a:ext>
            </a:extLst>
          </p:cNvPr>
          <p:cNvSpPr txBox="1"/>
          <p:nvPr/>
        </p:nvSpPr>
        <p:spPr>
          <a:xfrm>
            <a:off x="5202579" y="1427151"/>
            <a:ext cx="7610554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4141540" y="2408816"/>
            <a:ext cx="10746153" cy="1311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>
                <a:solidFill>
                  <a:schemeClr val="accent6"/>
                </a:solidFill>
                <a:latin typeface="Baloo"/>
              </a:rPr>
              <a:t>Hoạt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động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tạo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hình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AE41D7CC-A851-4FBF-8451-62FAC28EB613}"/>
              </a:ext>
            </a:extLst>
          </p:cNvPr>
          <p:cNvSpPr txBox="1"/>
          <p:nvPr/>
        </p:nvSpPr>
        <p:spPr>
          <a:xfrm>
            <a:off x="6216103" y="3716830"/>
            <a:ext cx="6597029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899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899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4D7C7D18-B184-4988-99D9-0B2251BE1672}"/>
              </a:ext>
            </a:extLst>
          </p:cNvPr>
          <p:cNvSpPr txBox="1"/>
          <p:nvPr/>
        </p:nvSpPr>
        <p:spPr>
          <a:xfrm>
            <a:off x="5856207" y="4511289"/>
            <a:ext cx="8012193" cy="360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7" name="nhung-ban-nhac-khong-loi-vui-nhon-danh-cho-be-yeu">
            <a:hlinkClick r:id="" action="ppaction://media"/>
            <a:extLst>
              <a:ext uri="{FF2B5EF4-FFF2-40B4-BE49-F238E27FC236}">
                <a16:creationId xmlns:a16="http://schemas.microsoft.com/office/drawing/2014/main" id="{208BA554-5D48-4223-9F60-96B4828B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31173"/>
            <a:ext cx="1192415" cy="11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4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5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6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7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1780540" y="3419173"/>
            <a:ext cx="14325600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Quan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sát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tranh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và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đàm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thoại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8982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E981FF-CE9C-4E7C-982C-E9D3D9C26CA5}"/>
              </a:ext>
            </a:extLst>
          </p:cNvPr>
          <p:cNvSpPr txBox="1"/>
          <p:nvPr/>
        </p:nvSpPr>
        <p:spPr>
          <a:xfrm>
            <a:off x="2705100" y="3310415"/>
            <a:ext cx="1314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37</Words>
  <Application>Microsoft Office PowerPoint</Application>
  <PresentationFormat>Custom</PresentationFormat>
  <Paragraphs>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Times New Roman</vt:lpstr>
      <vt:lpstr>Baloo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Hang</dc:creator>
  <cp:lastModifiedBy>Admin</cp:lastModifiedBy>
  <cp:revision>21</cp:revision>
  <dcterms:created xsi:type="dcterms:W3CDTF">2006-08-16T00:00:00Z</dcterms:created>
  <dcterms:modified xsi:type="dcterms:W3CDTF">2026-03-03T01:27:18Z</dcterms:modified>
  <dc:identifier>DAF1ptC6oms</dc:identifier>
</cp:coreProperties>
</file>