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2AC9-72B5-41E8-9F49-36F1317BC45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F950-3394-4D8F-A02A-24335DB9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F950-3394-4D8F-A02A-24335DB95E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5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7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3F0D-0F54-406D-A4E9-8D30D905CA2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2A90-93EA-4AFB-9893-143AD1AB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-2719"/>
            <a:ext cx="91821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6150" y="1817638"/>
            <a:ext cx="3124200" cy="641866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274838"/>
            <a:ext cx="548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1700" y="2971800"/>
            <a:ext cx="575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Lĩnh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vi-VN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ngữ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Kể truyện « Cả nhà ăn dưa hấu »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24</a:t>
            </a:r>
            <a:r>
              <a:rPr kumimoji="0" lang="vi-VN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vi-VN" sz="24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36 </a:t>
            </a:r>
            <a:r>
              <a:rPr kumimoji="0" lang="vi-VN" sz="24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296400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533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5562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584" y="1850571"/>
            <a:ext cx="5430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5146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7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0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8716" cy="6781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154711"/>
            <a:ext cx="5867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3124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1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7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4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8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-801786"/>
            <a:ext cx="9144000" cy="78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6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514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2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</Words>
  <Application>Microsoft Office PowerPoint</Application>
  <PresentationFormat>On-screen Show (4:3)</PresentationFormat>
  <Paragraphs>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Admin</cp:lastModifiedBy>
  <cp:revision>21</cp:revision>
  <dcterms:created xsi:type="dcterms:W3CDTF">2024-10-08T14:16:50Z</dcterms:created>
  <dcterms:modified xsi:type="dcterms:W3CDTF">2026-03-03T01:44:08Z</dcterms:modified>
</cp:coreProperties>
</file>