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  <p:sldId id="257" r:id="rId4"/>
    <p:sldId id="258" r:id="rId5"/>
    <p:sldId id="260" r:id="rId6"/>
  </p:sldIdLst>
  <p:sldSz cx="12192000" cy="6858000"/>
  <p:notesSz cx="6858000" cy="9144000"/>
  <p:defaultTextStyle>
    <a:defPPr>
      <a:defRPr lang="vi-V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6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0EFC52-5CD9-455C-8851-6D70B446DDC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BCCEF06-D927-4894-AD0F-8277B6E8A8A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15A5747-14D2-4608-8F29-6566F1BEEB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F8FDE-09C8-4BBF-86E2-2D4296CF75FA}" type="datetimeFigureOut">
              <a:rPr lang="vi-VN" smtClean="0"/>
              <a:t>12/03/2026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A59BD7-4706-47B6-A3B6-90C658D438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093614-D3D3-4145-BFD2-9384C749A6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223BE5-8CB7-4D65-A2DA-CFD40A99087F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8196218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75D188-C500-4A4F-BEBA-AE27332AE9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B6CE258-1A1C-49C2-9B69-69FE3A11C92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FD0880B-22AC-48E6-A2BA-E30C038A68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F8FDE-09C8-4BBF-86E2-2D4296CF75FA}" type="datetimeFigureOut">
              <a:rPr lang="vi-VN" smtClean="0"/>
              <a:t>12/03/2026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1736871-28D8-4297-9820-2912F85E78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2EEE933-9748-4302-84D9-4F2F7706B9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223BE5-8CB7-4D65-A2DA-CFD40A99087F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4336561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3B10AA2-C9C1-41F9-A913-E3E0C3C8570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C493EE0-AAA2-4D58-8CAA-2B64685FDCB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64D009-4052-40DB-B3C4-CCE5B4B700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F8FDE-09C8-4BBF-86E2-2D4296CF75FA}" type="datetimeFigureOut">
              <a:rPr lang="vi-VN" smtClean="0"/>
              <a:t>12/03/2026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E2A40B-697B-4C06-97CA-9FA54CC8EA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C6BEA9B-B408-49EE-B817-AA1DBA9F10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223BE5-8CB7-4D65-A2DA-CFD40A99087F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5359554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A77AB2-46D5-41E0-B4DC-F16FF5A443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2EB5CE-96B1-49EC-823C-C9161A02CF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5BCF6E-74D7-4C23-B6EF-19DAD099A8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F8FDE-09C8-4BBF-86E2-2D4296CF75FA}" type="datetimeFigureOut">
              <a:rPr lang="vi-VN" smtClean="0"/>
              <a:t>12/03/2026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767228C-CF0B-45B3-B6D6-2EB80D5418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AB746B1-5009-4EEA-B748-58510E4BC0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223BE5-8CB7-4D65-A2DA-CFD40A99087F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6995030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11A24E-5FCF-410C-A386-817618EC30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CF719FC-2E67-4AFD-B711-DD79E55756B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62288E4-F20C-4C88-8D28-BF56BFF673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F8FDE-09C8-4BBF-86E2-2D4296CF75FA}" type="datetimeFigureOut">
              <a:rPr lang="vi-VN" smtClean="0"/>
              <a:t>12/03/2026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1FD9CB1-DA5B-4339-895F-D776944AC6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F1DF52-E3F3-422F-9ACC-46BFE7C4D9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223BE5-8CB7-4D65-A2DA-CFD40A99087F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3673302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2EDA57-1938-46B2-B7D3-0C8F54C80B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9647A5-E410-436A-ADC4-AC27835F1EC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4EA787E-1B00-4C9B-B003-564EFAB30E5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72F2A07-558B-4686-AB58-2C726FF974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F8FDE-09C8-4BBF-86E2-2D4296CF75FA}" type="datetimeFigureOut">
              <a:rPr lang="vi-VN" smtClean="0"/>
              <a:t>12/03/2026</a:t>
            </a:fld>
            <a:endParaRPr lang="vi-V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FCED764-705E-470A-8A43-58FA5DF038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0E169E4-45A6-4100-9CB3-838FB42E7F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223BE5-8CB7-4D65-A2DA-CFD40A99087F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747928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40C1E2-78C4-4978-B78A-B1C53F7295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F44D126-FCAA-4C6E-9522-453D0319E72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3333317-324C-4E73-BB0F-5CD7E0B9DF3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66A9D06-0448-487D-96BA-6250FFAFA96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207081E-F9B6-47B5-AA7A-5EC85DD680E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6723154-5AFC-4976-81A3-340F1D9BF3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F8FDE-09C8-4BBF-86E2-2D4296CF75FA}" type="datetimeFigureOut">
              <a:rPr lang="vi-VN" smtClean="0"/>
              <a:t>12/03/2026</a:t>
            </a:fld>
            <a:endParaRPr lang="vi-V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E416872-23CA-4720-97C9-D456153787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E10B27E-6341-4C46-BB36-592998D351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223BE5-8CB7-4D65-A2DA-CFD40A99087F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0896204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FFC881-D4BD-4C59-A898-C7DC8E3A4F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92A5018-CC2D-41E0-842B-A1D57858E2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F8FDE-09C8-4BBF-86E2-2D4296CF75FA}" type="datetimeFigureOut">
              <a:rPr lang="vi-VN" smtClean="0"/>
              <a:t>12/03/2026</a:t>
            </a:fld>
            <a:endParaRPr lang="vi-V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232D6BB-E683-4013-99C7-F64AA4B4D5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4C2916E-5064-4240-8261-CAD4A412E0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223BE5-8CB7-4D65-A2DA-CFD40A99087F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8251837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B903563-1101-4BE1-A4D5-D0253B30C8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F8FDE-09C8-4BBF-86E2-2D4296CF75FA}" type="datetimeFigureOut">
              <a:rPr lang="vi-VN" smtClean="0"/>
              <a:t>12/03/2026</a:t>
            </a:fld>
            <a:endParaRPr lang="vi-V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3ADBD57-C35E-4546-893A-B487866D9A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FABA7B4-41C9-492D-87B1-7A9D00A829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223BE5-8CB7-4D65-A2DA-CFD40A99087F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6953747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67E41E-5835-41DC-B599-6396D970EF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519E82-7D13-43A5-A2CF-31B64C5E66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7627223-5131-43D6-8005-67023E17320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7B14313-DB27-46C5-9333-40BE62ED42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F8FDE-09C8-4BBF-86E2-2D4296CF75FA}" type="datetimeFigureOut">
              <a:rPr lang="vi-VN" smtClean="0"/>
              <a:t>12/03/2026</a:t>
            </a:fld>
            <a:endParaRPr lang="vi-V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73B0FE5-498F-4817-8ED8-DAF2E64D13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443C08A-3C3C-4250-AB0E-EBFEB8FD04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223BE5-8CB7-4D65-A2DA-CFD40A99087F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3090793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200C5B-3A8A-421A-B085-F508E5119A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76490F4-42B0-4C5D-8AD6-9FBB4A7C4A4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vi-V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5D44904-6904-4096-83AD-5187E2C86C7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6AEA633-37E7-492C-86FA-3708DFDAE9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EF8FDE-09C8-4BBF-86E2-2D4296CF75FA}" type="datetimeFigureOut">
              <a:rPr lang="vi-VN" smtClean="0"/>
              <a:t>12/03/2026</a:t>
            </a:fld>
            <a:endParaRPr lang="vi-V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A580B5A-8EAA-4BF5-B8A5-3B840D6649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0B26910-46F5-4629-A85E-AC361D032D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223BE5-8CB7-4D65-A2DA-CFD40A99087F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4340843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B9D9EED-33C1-40A6-A9FD-D9A01F90B0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75A99FD-38A0-47E8-8116-0C9DA4FABA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C4C1BD9-5868-49F1-858D-383373E2E2D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EF8FDE-09C8-4BBF-86E2-2D4296CF75FA}" type="datetimeFigureOut">
              <a:rPr lang="vi-VN" smtClean="0"/>
              <a:t>12/03/2026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7F1A7AB-BA10-4F14-855A-73AC2401913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F0C9A3C-87AA-48E5-AD9B-D51D1A92329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223BE5-8CB7-4D65-A2DA-CFD40A99087F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4309901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40424F-A1B4-493F-BA38-7C2CABC1BED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DA9D4FA-8085-49EC-A163-3B3564CEC19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vi-VN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4A6CF44-38F9-4AA7-9B47-0B8C288B8C6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024"/>
            <a:ext cx="12192000" cy="6856976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44DF170C-E3F6-44AF-B73D-A8D8D0C9AC15}"/>
              </a:ext>
            </a:extLst>
          </p:cNvPr>
          <p:cNvSpPr txBox="1"/>
          <p:nvPr/>
        </p:nvSpPr>
        <p:spPr>
          <a:xfrm>
            <a:off x="2143124" y="1231900"/>
            <a:ext cx="804545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dirty="0">
              <a:latin typeface="Times New Roman" panose="02020603050405020304" pitchFamily="18" charset="0"/>
            </a:endParaRPr>
          </a:p>
          <a:p>
            <a:pPr algn="ctr"/>
            <a:endParaRPr lang="en-US" dirty="0">
              <a:latin typeface="Times New Roman" panose="02020603050405020304" pitchFamily="18" charset="0"/>
            </a:endParaRPr>
          </a:p>
          <a:p>
            <a:pPr algn="ctr"/>
            <a:endParaRPr lang="en-US" dirty="0">
              <a:latin typeface="Times New Roman" panose="02020603050405020304" pitchFamily="18" charset="0"/>
            </a:endParaRPr>
          </a:p>
          <a:p>
            <a:pPr algn="ctr"/>
            <a:endParaRPr lang="en-US" dirty="0">
              <a:latin typeface="Times New Roman" panose="02020603050405020304" pitchFamily="18" charset="0"/>
            </a:endParaRPr>
          </a:p>
          <a:p>
            <a:pPr algn="ctr"/>
            <a:endParaRPr lang="en-US" dirty="0">
              <a:latin typeface="Times New Roman" panose="02020603050405020304" pitchFamily="18" charset="0"/>
            </a:endParaRPr>
          </a:p>
          <a:p>
            <a:pPr algn="ctr"/>
            <a:r>
              <a:rPr lang="en-US" sz="3200" b="1" dirty="0">
                <a:latin typeface="Times New Roman" panose="02020603050405020304" pitchFamily="18" charset="0"/>
              </a:rPr>
              <a:t>LĨNH VỰC PHÁT TRIỂN THẨM MĨ</a:t>
            </a:r>
          </a:p>
          <a:p>
            <a:pPr algn="ctr"/>
            <a:r>
              <a:rPr lang="en-US" sz="4000" b="1" dirty="0" err="1">
                <a:latin typeface="Times New Roman" panose="02020603050405020304" pitchFamily="18" charset="0"/>
              </a:rPr>
              <a:t>Đề</a:t>
            </a:r>
            <a:r>
              <a:rPr lang="en-US" sz="4000" b="1" dirty="0">
                <a:latin typeface="Times New Roman" panose="02020603050405020304" pitchFamily="18" charset="0"/>
              </a:rPr>
              <a:t> </a:t>
            </a:r>
            <a:r>
              <a:rPr lang="en-US" sz="4000" b="1" dirty="0" err="1">
                <a:latin typeface="Times New Roman" panose="02020603050405020304" pitchFamily="18" charset="0"/>
              </a:rPr>
              <a:t>tài</a:t>
            </a:r>
            <a:r>
              <a:rPr lang="en-US" sz="4000" b="1" dirty="0">
                <a:latin typeface="Times New Roman" panose="02020603050405020304" pitchFamily="18" charset="0"/>
              </a:rPr>
              <a:t>: Di </a:t>
            </a:r>
            <a:r>
              <a:rPr lang="en-US" sz="4000" b="1" err="1">
                <a:latin typeface="Times New Roman" panose="02020603050405020304" pitchFamily="18" charset="0"/>
              </a:rPr>
              <a:t>màu</a:t>
            </a:r>
            <a:r>
              <a:rPr lang="en-US" sz="4000" b="1">
                <a:latin typeface="Times New Roman" panose="02020603050405020304" pitchFamily="18" charset="0"/>
              </a:rPr>
              <a:t> </a:t>
            </a:r>
            <a:r>
              <a:rPr lang="en-US" sz="4000" b="1" smtClean="0">
                <a:latin typeface="Times New Roman" panose="02020603050405020304" pitchFamily="18" charset="0"/>
              </a:rPr>
              <a:t>củ cà rốt</a:t>
            </a:r>
            <a:endParaRPr lang="en-US" sz="4000" b="1" dirty="0">
              <a:latin typeface="Times New Roman" panose="02020603050405020304" pitchFamily="18" charset="0"/>
            </a:endParaRPr>
          </a:p>
          <a:p>
            <a:pPr algn="ctr"/>
            <a:r>
              <a:rPr lang="en-US" sz="2400" b="1" dirty="0" err="1">
                <a:latin typeface="Times New Roman" panose="02020603050405020304" pitchFamily="18" charset="0"/>
              </a:rPr>
              <a:t>Lứa</a:t>
            </a:r>
            <a:r>
              <a:rPr lang="en-US" sz="2400" b="1" dirty="0">
                <a:latin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</a:rPr>
              <a:t>tuổi</a:t>
            </a:r>
            <a:r>
              <a:rPr lang="en-US" sz="2400" b="1" dirty="0">
                <a:latin typeface="Times New Roman" panose="02020603050405020304" pitchFamily="18" charset="0"/>
              </a:rPr>
              <a:t>: 24 – 36 </a:t>
            </a:r>
            <a:r>
              <a:rPr lang="en-US" sz="2400" b="1" dirty="0" err="1">
                <a:latin typeface="Times New Roman" panose="02020603050405020304" pitchFamily="18" charset="0"/>
              </a:rPr>
              <a:t>tháng</a:t>
            </a:r>
            <a:endParaRPr lang="en-US" sz="2400" b="1" dirty="0">
              <a:latin typeface="Times New Roman" panose="02020603050405020304" pitchFamily="18" charset="0"/>
            </a:endParaRPr>
          </a:p>
          <a:p>
            <a:pPr algn="ctr"/>
            <a:r>
              <a:rPr lang="en-US" sz="2400" b="1" dirty="0" err="1">
                <a:latin typeface="Times New Roman" panose="02020603050405020304" pitchFamily="18" charset="0"/>
              </a:rPr>
              <a:t>Thời</a:t>
            </a:r>
            <a:r>
              <a:rPr lang="en-US" sz="2400" b="1" dirty="0">
                <a:latin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</a:rPr>
              <a:t>gian</a:t>
            </a:r>
            <a:r>
              <a:rPr lang="en-US" sz="2400" b="1" dirty="0">
                <a:latin typeface="Times New Roman" panose="02020603050405020304" pitchFamily="18" charset="0"/>
              </a:rPr>
              <a:t>: 15-17 </a:t>
            </a:r>
            <a:r>
              <a:rPr lang="en-US" sz="2400" b="1" dirty="0" err="1">
                <a:latin typeface="Times New Roman" panose="02020603050405020304" pitchFamily="18" charset="0"/>
              </a:rPr>
              <a:t>phút</a:t>
            </a:r>
            <a:endParaRPr lang="en-US" sz="2400" b="1" dirty="0">
              <a:latin typeface="Times New Roman" panose="02020603050405020304" pitchFamily="18" charset="0"/>
            </a:endParaRPr>
          </a:p>
          <a:p>
            <a:endParaRPr lang="en-US" dirty="0">
              <a:latin typeface="Times New Roman" panose="02020603050405020304" pitchFamily="18" charset="0"/>
            </a:endParaRPr>
          </a:p>
          <a:p>
            <a:endParaRPr lang="en-US" dirty="0">
              <a:latin typeface="Times New Roman" panose="02020603050405020304" pitchFamily="18" charset="0"/>
            </a:endParaRPr>
          </a:p>
          <a:p>
            <a:endParaRPr lang="en-US" dirty="0">
              <a:latin typeface="Times New Roman" panose="02020603050405020304" pitchFamily="18" charset="0"/>
            </a:endParaRPr>
          </a:p>
          <a:p>
            <a:endParaRPr lang="en-US" dirty="0">
              <a:latin typeface="Times New Roman" panose="02020603050405020304" pitchFamily="18" charset="0"/>
            </a:endParaRPr>
          </a:p>
          <a:p>
            <a:endParaRPr lang="vi-VN" dirty="0">
              <a:latin typeface="Times New Roman" panose="02020603050405020304" pitchFamily="18" charset="0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A3F8BF77-2DEA-4379-88CB-C3EC7C88045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27586" y="1600200"/>
            <a:ext cx="2676525" cy="1704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41213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2F22CE-F33D-4579-C598-92A2069618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96759"/>
          </a:xfrm>
        </p:spPr>
        <p:txBody>
          <a:bodyPr>
            <a:normAutofit/>
          </a:bodyPr>
          <a:lstStyle/>
          <a:p>
            <a:pPr algn="ctr"/>
            <a:r>
              <a:rPr lang="en-US" sz="3600" dirty="0"/>
              <a:t>MỤC ĐÍCH- YÊU CẦU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45AC545F-6419-955B-C42B-B0E892AE440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52486914"/>
              </p:ext>
            </p:extLst>
          </p:nvPr>
        </p:nvGraphicFramePr>
        <p:xfrm>
          <a:off x="1008728" y="1061884"/>
          <a:ext cx="10174543" cy="5547360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10174543">
                  <a:extLst>
                    <a:ext uri="{9D8B030D-6E8A-4147-A177-3AD203B41FA5}">
                      <a16:colId xmlns:a16="http://schemas.microsoft.com/office/drawing/2014/main" val="3127793464"/>
                    </a:ext>
                  </a:extLst>
                </a:gridCol>
              </a:tblGrid>
              <a:tr h="6794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2800" b="1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Kiến</a:t>
                      </a:r>
                      <a:r>
                        <a:rPr lang="en-US" sz="28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1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thức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:</a:t>
                      </a:r>
                      <a:endParaRPr lang="en-US" sz="2800" dirty="0">
                        <a:effectLst/>
                        <a:latin typeface=".VnTime" panose="020B7200000000000000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+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Trẻ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biết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cách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cầm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bút</a:t>
                      </a:r>
                      <a:endParaRPr lang="en-US" sz="2800" dirty="0">
                        <a:effectLst/>
                        <a:latin typeface=".VnTime" panose="020B7200000000000000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+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Trẻ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biết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di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màu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theo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chiều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ngang</a:t>
                      </a:r>
                      <a:endParaRPr lang="en-US" sz="2800" dirty="0">
                        <a:effectLst/>
                        <a:latin typeface=".VnTime" panose="020B7200000000000000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+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Trẻ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biết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cầm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bút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di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màu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dưới</a:t>
                      </a:r>
                      <a:r>
                        <a:rPr lang="en-US" sz="2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củ</a:t>
                      </a:r>
                      <a:r>
                        <a:rPr lang="en-US" sz="2800" baseline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cà rốt</a:t>
                      </a:r>
                      <a:endParaRPr lang="en-US" sz="2800" dirty="0">
                        <a:effectLst/>
                        <a:latin typeface=".VnTime" panose="020B7200000000000000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2800" b="1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Kỹ</a:t>
                      </a:r>
                      <a:r>
                        <a:rPr lang="en-US" sz="28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b="1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năng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: </a:t>
                      </a:r>
                      <a:endParaRPr lang="en-US" sz="2800" dirty="0">
                        <a:effectLst/>
                        <a:latin typeface=".VnTime" panose="020B7200000000000000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+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Trẻ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có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kĩ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năng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tô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màu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mịn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và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kín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en-US" sz="2800" dirty="0">
                        <a:effectLst/>
                        <a:latin typeface=".VnTime" panose="020B7200000000000000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+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Trẻ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có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kĩ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năng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di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màu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theo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chiều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ngang</a:t>
                      </a:r>
                      <a:endParaRPr lang="en-US" sz="2800" dirty="0">
                        <a:effectLst/>
                        <a:latin typeface=".VnTime" panose="020B7200000000000000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+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Trẻ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có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kĩ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năng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di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màu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phía</a:t>
                      </a:r>
                      <a:r>
                        <a:rPr lang="en-US" sz="2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trong củ</a:t>
                      </a:r>
                      <a:r>
                        <a:rPr lang="en-US" sz="2800" baseline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cà rốt</a:t>
                      </a:r>
                      <a:endParaRPr lang="en-US" sz="2800" dirty="0">
                        <a:effectLst/>
                        <a:latin typeface=".VnTime" panose="020B7200000000000000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+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Trẻ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có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kĩ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năng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ngồi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thẳng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lưng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mắt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không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cúi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sát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và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cầm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bút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đúng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cách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endParaRPr lang="en-US" sz="2800" dirty="0">
                        <a:effectLst/>
                        <a:latin typeface=".VnTime" panose="020B7200000000000000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28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Thái </a:t>
                      </a:r>
                      <a:r>
                        <a:rPr lang="en-US" sz="2800" b="1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độ</a:t>
                      </a:r>
                      <a:r>
                        <a:rPr lang="en-US" sz="28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: </a:t>
                      </a:r>
                      <a:endParaRPr lang="en-US" sz="2800" dirty="0">
                        <a:effectLst/>
                        <a:latin typeface=".VnTime" panose="020B7200000000000000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+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Trẻ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hứng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thú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trong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giờ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học</a:t>
                      </a:r>
                      <a:endParaRPr lang="en-US" sz="2800" dirty="0">
                        <a:effectLst/>
                        <a:latin typeface=".VnTime" panose="020B7200000000000000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+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Biết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yêu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quý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giữ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gìn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sản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phẩm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do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mình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tạo</a:t>
                      </a:r>
                      <a:r>
                        <a:rPr lang="en-US" sz="2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800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ra.</a:t>
                      </a:r>
                      <a:endParaRPr lang="en-US" sz="2800" dirty="0">
                        <a:effectLst/>
                        <a:latin typeface=".VnTime" panose="020B7200000000000000" pitchFamily="34" charset="0"/>
                        <a:ea typeface="SimSun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8018142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37120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7489"/>
            <a:ext cx="12192000" cy="67705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6071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B6BA019D-C3B1-4A88-89C9-C0AEB6D3BBA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2749515F-EA6C-4D93-9DC0-6449E1E91DA3}"/>
              </a:ext>
            </a:extLst>
          </p:cNvPr>
          <p:cNvSpPr txBox="1"/>
          <p:nvPr/>
        </p:nvSpPr>
        <p:spPr>
          <a:xfrm>
            <a:off x="2698954" y="1439579"/>
            <a:ext cx="651878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latin typeface="Times New Roman" panose="02020603050405020304" pitchFamily="18" charset="0"/>
              </a:rPr>
              <a:t>TRẺ  THỰC HIỆN</a:t>
            </a:r>
            <a:endParaRPr lang="vi-VN" sz="3600" b="1" dirty="0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29055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B6BA019D-C3B1-4A88-89C9-C0AEB6D3BBA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itle 3">
            <a:extLst>
              <a:ext uri="{FF2B5EF4-FFF2-40B4-BE49-F238E27FC236}">
                <a16:creationId xmlns:a16="http://schemas.microsoft.com/office/drawing/2014/main" id="{12A3B12C-9F06-A7E9-3B76-743EB3DC556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91264" y="2580967"/>
            <a:ext cx="9144000" cy="1622169"/>
          </a:xfrm>
        </p:spPr>
        <p:txBody>
          <a:bodyPr>
            <a:normAutofit/>
          </a:bodyPr>
          <a:lstStyle/>
          <a:p>
            <a:r>
              <a:rPr lang="en-US" sz="6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r>
              <a:rPr lang="en-US" sz="6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ơn</a:t>
            </a:r>
            <a:r>
              <a:rPr lang="en-US" sz="6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quý</a:t>
            </a:r>
            <a:r>
              <a:rPr lang="en-US" sz="6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vị</a:t>
            </a:r>
            <a:r>
              <a:rPr lang="en-US" sz="6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đại</a:t>
            </a:r>
            <a:r>
              <a:rPr lang="en-US" sz="6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6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endParaRPr lang="en-US" sz="6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530075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887</TotalTime>
  <Words>150</Words>
  <Application>Microsoft Office PowerPoint</Application>
  <PresentationFormat>Widescreen</PresentationFormat>
  <Paragraphs>27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2" baseType="lpstr">
      <vt:lpstr>SimSun</vt:lpstr>
      <vt:lpstr>.VnTime</vt:lpstr>
      <vt:lpstr>Arial</vt:lpstr>
      <vt:lpstr>Calibri</vt:lpstr>
      <vt:lpstr>Calibri Light</vt:lpstr>
      <vt:lpstr>Times New Roman</vt:lpstr>
      <vt:lpstr>Office Theme</vt:lpstr>
      <vt:lpstr>PowerPoint Presentation</vt:lpstr>
      <vt:lpstr>MỤC ĐÍCH- YÊU CẦU</vt:lpstr>
      <vt:lpstr>PowerPoint Presentation</vt:lpstr>
      <vt:lpstr>PowerPoint Presentation</vt:lpstr>
      <vt:lpstr>Cảm ơn quý vị đại biểu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Administrator</dc:creator>
  <cp:lastModifiedBy>Admin</cp:lastModifiedBy>
  <cp:revision>21</cp:revision>
  <dcterms:created xsi:type="dcterms:W3CDTF">2023-10-15T07:18:21Z</dcterms:created>
  <dcterms:modified xsi:type="dcterms:W3CDTF">2026-03-12T02:26:17Z</dcterms:modified>
</cp:coreProperties>
</file>