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78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E0212-759B-4448-987C-708AD29B2C8A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6EC7B-A3B8-4B11-897F-1D37FBCC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3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6EC7B-A3B8-4B11-897F-1D37FBCCE0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2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6EC7B-A3B8-4B11-897F-1D37FBCCE0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7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5.jpg"/><Relationship Id="rId9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11.jpeg"/><Relationship Id="rId9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33600" y="3810000"/>
            <a:ext cx="4876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PHƯỜNG PHÚC LỢI</a:t>
            </a:r>
            <a:b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353129"/>
            <a:ext cx="7696200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4139" y="3343729"/>
            <a:ext cx="2527662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138" y="2353129"/>
            <a:ext cx="45719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4791" y="2353129"/>
            <a:ext cx="45719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8102241" y="2353128"/>
            <a:ext cx="74018" cy="1981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34791" y="3343729"/>
            <a:ext cx="516745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304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29"/>
    </mc:Choice>
    <mc:Fallback xmlns="">
      <p:transition advClick="0" advTm="50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997" y="2313215"/>
            <a:ext cx="7597505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9856" y="3657600"/>
            <a:ext cx="2490651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138" y="1981200"/>
            <a:ext cx="45719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4789" y="1981201"/>
            <a:ext cx="45719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8070670" y="1981201"/>
            <a:ext cx="45719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37331" y="3278415"/>
            <a:ext cx="516745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352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8334"/>
    </mc:Choice>
    <mc:Fallback xmlns="">
      <p:transition advClick="0" advTm="48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0867E-6 L -0.004 -0.19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9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1628" y="3810000"/>
            <a:ext cx="2481943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628" y="2286000"/>
            <a:ext cx="7663543" cy="1143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8768" y="3429001"/>
            <a:ext cx="45719" cy="190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2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2999"/>
    </mc:Choice>
    <mc:Fallback xmlns="">
      <p:transition advClick="0" advTm="52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711E-6 L 0 0.21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353129"/>
            <a:ext cx="7696200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5343" y="3354615"/>
            <a:ext cx="2481943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138" y="2353129"/>
            <a:ext cx="45719" cy="1992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7391400" y="5867399"/>
            <a:ext cx="1600200" cy="623515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2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822"/>
    </mc:Choice>
    <mc:Fallback xmlns="">
      <p:transition advClick="0" advTm="21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997" y="2313215"/>
            <a:ext cx="7597505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5388" y="3657600"/>
            <a:ext cx="2481943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138" y="1833336"/>
            <a:ext cx="45719" cy="20301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903221" y="1833336"/>
            <a:ext cx="45719" cy="20301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24952" y="1849665"/>
            <a:ext cx="45719" cy="20301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26081" y="2848429"/>
            <a:ext cx="516745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7391400" y="5867399"/>
            <a:ext cx="1600200" cy="623515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16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8127"/>
    </mc:Choice>
    <mc:Fallback xmlns="">
      <p:transition advClick="0" advTm="28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0867E-6 L -0.00209 -0.19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9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1628" y="3810000"/>
            <a:ext cx="2481943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628" y="2286000"/>
            <a:ext cx="7663543" cy="1143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411"/>
    </mc:Choice>
    <mc:Fallback xmlns="">
      <p:transition advClick="0" advTm="3341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279400" y="2400155"/>
            <a:ext cx="8102600" cy="10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257629" y="3003399"/>
            <a:ext cx="2770053" cy="8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4138" y="2400154"/>
            <a:ext cx="45719" cy="15157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4791" y="2400154"/>
            <a:ext cx="45719" cy="15157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8070669" y="2400155"/>
            <a:ext cx="45719" cy="1515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34791" y="3200400"/>
            <a:ext cx="515874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1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279400" y="2400155"/>
            <a:ext cx="8102600" cy="10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279399" y="4191000"/>
            <a:ext cx="277005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4138" y="1727324"/>
            <a:ext cx="45719" cy="2158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4791" y="1600201"/>
            <a:ext cx="45719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6391" y="1600201"/>
            <a:ext cx="45719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03370" y="2943166"/>
            <a:ext cx="515874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5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8728E-6 L 0.00139 -0.24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520700" y="3764273"/>
            <a:ext cx="2770053" cy="8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520700" y="1857148"/>
            <a:ext cx="8102600" cy="13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42404" y="2881836"/>
            <a:ext cx="45719" cy="26160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308429" y="2431393"/>
            <a:ext cx="8102600" cy="10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279399" y="3045289"/>
            <a:ext cx="2770053" cy="8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2397" y="2590800"/>
            <a:ext cx="45719" cy="1305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7391400" y="5867399"/>
            <a:ext cx="1600200" cy="623515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279400" y="2400155"/>
            <a:ext cx="8102600" cy="10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279399" y="4191000"/>
            <a:ext cx="277005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4138" y="2400155"/>
            <a:ext cx="45719" cy="10969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4791" y="2400155"/>
            <a:ext cx="45719" cy="10969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6391" y="2400155"/>
            <a:ext cx="45719" cy="10969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03370" y="2943166"/>
            <a:ext cx="515874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7391400" y="5867399"/>
            <a:ext cx="1600200" cy="623515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8728E-6 L 0.00139 -0.24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pic>
        <p:nvPicPr>
          <p:cNvPr id="5" name="Picture 4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2" b="89979" l="0" r="90000">
                        <a14:foregroundMark x1="6667" y1="19624" x2="6667" y2="19624"/>
                        <a14:foregroundMark x1="6222" y1="18998" x2="6222" y2="18998"/>
                        <a14:foregroundMark x1="6222" y1="18998" x2="6222" y2="18998"/>
                        <a14:foregroundMark x1="6889" y1="20459" x2="6889" y2="20459"/>
                        <a14:foregroundMark x1="6889" y1="20459" x2="6889" y2="20459"/>
                        <a14:foregroundMark x1="7556" y1="21712" x2="7556" y2="21712"/>
                        <a14:foregroundMark x1="7556" y1="21712" x2="7556" y2="21712"/>
                        <a14:foregroundMark x1="6667" y1="21921" x2="6667" y2="21921"/>
                        <a14:foregroundMark x1="6667" y1="21921" x2="6667" y2="21921"/>
                        <a14:foregroundMark x1="6667" y1="21921" x2="6667" y2="21921"/>
                        <a14:foregroundMark x1="6333" y1="21921" x2="6333" y2="21921"/>
                        <a14:foregroundMark x1="6222" y1="21921" x2="6222" y2="21921"/>
                        <a14:foregroundMark x1="6000" y1="21921" x2="6000" y2="21921"/>
                        <a14:foregroundMark x1="5889" y1="21921" x2="5889" y2="21921"/>
                        <a14:foregroundMark x1="8889" y1="20042" x2="8889" y2="20042"/>
                        <a14:foregroundMark x1="8889" y1="20042" x2="8889" y2="20042"/>
                        <a14:foregroundMark x1="9778" y1="20042" x2="10889" y2="20042"/>
                        <a14:foregroundMark x1="10889" y1="20042" x2="10889" y2="20042"/>
                        <a14:foregroundMark x1="10889" y1="20042" x2="10889" y2="20042"/>
                        <a14:foregroundMark x1="11222" y1="20042" x2="12444" y2="20042"/>
                        <a14:foregroundMark x1="13111" y1="19624" x2="13667" y2="19624"/>
                        <a14:foregroundMark x1="14111" y1="19624" x2="14111" y2="19624"/>
                        <a14:foregroundMark x1="14444" y1="19624" x2="14444" y2="19624"/>
                        <a14:foregroundMark x1="14667" y1="19624" x2="14667" y2="19624"/>
                        <a14:foregroundMark x1="14778" y1="19624" x2="14778" y2="19624"/>
                        <a14:foregroundMark x1="15333" y1="19624" x2="15333" y2="19624"/>
                        <a14:foregroundMark x1="15444" y1="19415" x2="16000" y2="19415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40000" y1="18372" x2="40000" y2="18372"/>
                        <a14:foregroundMark x1="39556" y1="18789" x2="39000" y2="18789"/>
                        <a14:foregroundMark x1="38889" y1="18789" x2="38889" y2="18789"/>
                        <a14:foregroundMark x1="38889" y1="18998" x2="38889" y2="18998"/>
                        <a14:foregroundMark x1="38889" y1="18998" x2="38889" y2="18998"/>
                        <a14:foregroundMark x1="38889" y1="18998" x2="38889" y2="18998"/>
                        <a14:foregroundMark x1="38333" y1="18998" x2="38333" y2="18998"/>
                        <a14:foregroundMark x1="20889" y1="16493" x2="20889" y2="16493"/>
                        <a14:foregroundMark x1="20889" y1="16493" x2="20889" y2="16493"/>
                        <a14:foregroundMark x1="20889" y1="16493" x2="20889" y2="16493"/>
                        <a14:foregroundMark x1="14111" y1="16493" x2="14111" y2="16493"/>
                        <a14:foregroundMark x1="14111" y1="16493" x2="13444" y2="16493"/>
                        <a14:foregroundMark x1="12778" y1="16493" x2="12778" y2="16493"/>
                        <a14:foregroundMark x1="9889" y1="16284" x2="9889" y2="16284"/>
                        <a14:foregroundMark x1="9889" y1="16284" x2="8667" y2="16284"/>
                        <a14:foregroundMark x1="7889" y1="16284" x2="7889" y2="16284"/>
                        <a14:foregroundMark x1="7667" y1="16284" x2="7667" y2="16284"/>
                        <a14:foregroundMark x1="7556" y1="16284" x2="7556" y2="16284"/>
                        <a14:foregroundMark x1="7000" y1="16284" x2="7000" y2="16284"/>
                        <a14:foregroundMark x1="6000" y1="16910" x2="6000" y2="16910"/>
                        <a14:foregroundMark x1="5556" y1="18789" x2="5556" y2="18789"/>
                        <a14:foregroundMark x1="5556" y1="19415" x2="5667" y2="20459"/>
                        <a14:foregroundMark x1="5889" y1="20668" x2="6333" y2="21086"/>
                        <a14:foregroundMark x1="5111" y1="18998" x2="5111" y2="18998"/>
                        <a14:foregroundMark x1="5111" y1="18998" x2="5111" y2="18998"/>
                        <a14:foregroundMark x1="41111" y1="20042" x2="41111" y2="20042"/>
                        <a14:foregroundMark x1="41222" y1="20042" x2="41222" y2="20042"/>
                        <a14:foregroundMark x1="41222" y1="20042" x2="41222" y2="20042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  <a14:backgroundMark x1="17667" y1="41336" x2="17667" y2="41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53693" b="75162"/>
          <a:stretch/>
        </p:blipFill>
        <p:spPr bwMode="auto">
          <a:xfrm>
            <a:off x="520700" y="3764273"/>
            <a:ext cx="2770053" cy="8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ài hơn, ngắn hơn, cao hơn, thấp hơn - Học trực tuyến OL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3" b="89770" l="0" r="100000">
                        <a14:foregroundMark x1="6556" y1="39875" x2="6556" y2="39875"/>
                        <a14:foregroundMark x1="6444" y1="39875" x2="6444" y2="39875"/>
                        <a14:foregroundMark x1="6444" y1="39875" x2="6444" y2="39875"/>
                        <a14:foregroundMark x1="9444" y1="40501" x2="9444" y2="40501"/>
                        <a14:foregroundMark x1="9444" y1="40501" x2="9444" y2="40501"/>
                        <a14:foregroundMark x1="9556" y1="40710" x2="9556" y2="40710"/>
                        <a14:foregroundMark x1="10444" y1="40710" x2="11000" y2="40710"/>
                        <a14:foregroundMark x1="11333" y1="40710" x2="12000" y2="40710"/>
                        <a14:foregroundMark x1="12667" y1="40710" x2="13111" y2="40710"/>
                        <a14:foregroundMark x1="13333" y1="40710" x2="13889" y2="40710"/>
                        <a14:foregroundMark x1="14333" y1="40710" x2="14333" y2="40710"/>
                        <a14:foregroundMark x1="14556" y1="40710" x2="14556" y2="40710"/>
                        <a14:foregroundMark x1="15222" y1="40710" x2="15222" y2="40710"/>
                        <a14:foregroundMark x1="15667" y1="40710" x2="16333" y2="40710"/>
                        <a14:foregroundMark x1="16667" y1="40710" x2="17222" y2="40710"/>
                        <a14:foregroundMark x1="17222" y1="40710" x2="17222" y2="40710"/>
                        <a14:foregroundMark x1="17444" y1="40710" x2="17444" y2="40710"/>
                        <a14:foregroundMark x1="19778" y1="40710" x2="19778" y2="40710"/>
                        <a14:foregroundMark x1="19778" y1="40710" x2="19778" y2="40710"/>
                        <a14:foregroundMark x1="20667" y1="40501" x2="21111" y2="40501"/>
                        <a14:foregroundMark x1="21667" y1="40501" x2="21667" y2="40501"/>
                        <a14:foregroundMark x1="22778" y1="40501" x2="22778" y2="40501"/>
                        <a14:foregroundMark x1="23778" y1="40084" x2="23778" y2="40084"/>
                        <a14:foregroundMark x1="24667" y1="40084" x2="25222" y2="40084"/>
                        <a14:foregroundMark x1="26000" y1="39875" x2="26556" y2="39875"/>
                        <a14:foregroundMark x1="27556" y1="39457" x2="28778" y2="39248"/>
                        <a14:foregroundMark x1="29889" y1="38622" x2="30889" y2="38205"/>
                        <a14:foregroundMark x1="31111" y1="38205" x2="31111" y2="38205"/>
                        <a14:foregroundMark x1="31333" y1="38205" x2="31333" y2="38205"/>
                        <a14:foregroundMark x1="31667" y1="38205" x2="35000" y2="38831"/>
                        <a14:foregroundMark x1="36667" y1="38831" x2="38778" y2="38831"/>
                        <a14:foregroundMark x1="38778" y1="38831" x2="38778" y2="38831"/>
                        <a14:foregroundMark x1="38778" y1="38831" x2="38778" y2="38831"/>
                        <a14:foregroundMark x1="39222" y1="38831" x2="41444" y2="39457"/>
                        <a14:foregroundMark x1="42333" y1="39457" x2="42333" y2="39457"/>
                        <a14:foregroundMark x1="42444" y1="39457" x2="43444" y2="39457"/>
                        <a14:foregroundMark x1="44111" y1="39457" x2="44667" y2="39248"/>
                        <a14:foregroundMark x1="44778" y1="39248" x2="44778" y2="39248"/>
                        <a14:foregroundMark x1="44778" y1="39248" x2="49778" y2="39248"/>
                        <a14:foregroundMark x1="53000" y1="39248" x2="53000" y2="39248"/>
                        <a14:foregroundMark x1="53000" y1="39248" x2="53000" y2="39248"/>
                        <a14:foregroundMark x1="53000" y1="39248" x2="53444" y2="39457"/>
                        <a14:foregroundMark x1="53667" y1="39457" x2="53667" y2="39457"/>
                        <a14:foregroundMark x1="53667" y1="39457" x2="53667" y2="39457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5444" y1="40710" x2="55444" y2="40710"/>
                        <a14:foregroundMark x1="53000" y1="40710" x2="53000" y2="40710"/>
                        <a14:foregroundMark x1="53000" y1="40710" x2="53000" y2="40710"/>
                        <a14:foregroundMark x1="53000" y1="40710" x2="52222" y2="40710"/>
                        <a14:foregroundMark x1="51889" y1="40710" x2="51889" y2="40710"/>
                        <a14:foregroundMark x1="51556" y1="40710" x2="50889" y2="40710"/>
                        <a14:foregroundMark x1="50222" y1="40710" x2="50222" y2="40710"/>
                        <a14:foregroundMark x1="48889" y1="41127" x2="48889" y2="41127"/>
                        <a14:foregroundMark x1="48222" y1="41127" x2="48222" y2="41127"/>
                        <a14:foregroundMark x1="47889" y1="44050" x2="47889" y2="44050"/>
                        <a14:foregroundMark x1="56556" y1="41754" x2="56556" y2="41754"/>
                        <a14:foregroundMark x1="56000" y1="41754" x2="56000" y2="41754"/>
                        <a14:foregroundMark x1="47222" y1="44676" x2="47222" y2="44676"/>
                        <a14:foregroundMark x1="46000" y1="44676" x2="46000" y2="44676"/>
                        <a14:foregroundMark x1="36000" y1="44259" x2="36000" y2="44259"/>
                        <a14:foregroundMark x1="29111" y1="43633" x2="29111" y2="43633"/>
                        <a14:foregroundMark x1="7111" y1="44259" x2="7111" y2="44259"/>
                        <a14:foregroundMark x1="5556" y1="44259" x2="5556" y2="44259"/>
                        <a14:foregroundMark x1="7222" y1="45303" x2="7222" y2="45303"/>
                        <a14:foregroundMark x1="8222" y1="44050" x2="8222" y2="44050"/>
                        <a14:foregroundMark x1="8444" y1="41754" x2="8444" y2="41754"/>
                        <a14:foregroundMark x1="8444" y1="40710" x2="8444" y2="40710"/>
                        <a14:foregroundMark x1="8444" y1="40710" x2="8444" y2="40710"/>
                        <a14:foregroundMark x1="8444" y1="40501" x2="8444" y2="40501"/>
                        <a14:foregroundMark x1="8444" y1="40084" x2="8444" y2="40084"/>
                        <a14:foregroundMark x1="8444" y1="40084" x2="8444" y2="40084"/>
                        <a14:foregroundMark x1="8444" y1="40084" x2="8444" y2="40084"/>
                        <a14:foregroundMark x1="50444" y1="39248" x2="50444" y2="39248"/>
                        <a14:foregroundMark x1="46889" y1="39875" x2="46889" y2="39875"/>
                        <a14:foregroundMark x1="42333" y1="41754" x2="41111" y2="41754"/>
                        <a14:foregroundMark x1="39778" y1="41754" x2="38000" y2="41754"/>
                        <a14:foregroundMark x1="36222" y1="41336" x2="35556" y2="41336"/>
                        <a14:foregroundMark x1="35333" y1="41336" x2="35333" y2="41336"/>
                        <a14:foregroundMark x1="4333" y1="42380" x2="4333" y2="42380"/>
                        <a14:foregroundMark x1="4556" y1="42380" x2="4889" y2="41336"/>
                        <a14:foregroundMark x1="4889" y1="41127" x2="4889" y2="41127"/>
                        <a14:foregroundMark x1="4889" y1="41127" x2="4889" y2="41127"/>
                        <a14:foregroundMark x1="4889" y1="41127" x2="4889" y2="41127"/>
                        <a14:foregroundMark x1="4889" y1="40710" x2="4889" y2="40710"/>
                        <a14:foregroundMark x1="5222" y1="40084" x2="5222" y2="40084"/>
                        <a14:foregroundMark x1="5222" y1="40084" x2="5222" y2="40084"/>
                        <a14:backgroundMark x1="79667" y1="56994" x2="79667" y2="56994"/>
                        <a14:backgroundMark x1="79556" y1="56785" x2="79556" y2="56785"/>
                        <a14:backgroundMark x1="3556" y1="44885" x2="3556" y2="44885"/>
                        <a14:backgroundMark x1="3667" y1="40084" x2="3667" y2="4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3005" r="41036" b="50000"/>
          <a:stretch/>
        </p:blipFill>
        <p:spPr bwMode="auto">
          <a:xfrm>
            <a:off x="520700" y="1857148"/>
            <a:ext cx="8102600" cy="13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821813" cy="8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930335" y="447836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084637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5" b="61137"/>
          <a:stretch/>
        </p:blipFill>
        <p:spPr bwMode="auto">
          <a:xfrm>
            <a:off x="684601" y="3089822"/>
            <a:ext cx="3050397" cy="76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t="39311" r="-4322" b="39311"/>
          <a:stretch/>
        </p:blipFill>
        <p:spPr bwMode="auto">
          <a:xfrm>
            <a:off x="786133" y="3563928"/>
            <a:ext cx="3050397" cy="65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35" y="2286000"/>
            <a:ext cx="4090987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45" b="36964"/>
          <a:stretch/>
        </p:blipFill>
        <p:spPr>
          <a:xfrm>
            <a:off x="5442613" y="3012698"/>
            <a:ext cx="2801910" cy="7670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3167" y1="30667" x2="23167" y2="30667"/>
                        <a14:foregroundMark x1="24083" y1="28583" x2="24083" y2="28583"/>
                        <a14:foregroundMark x1="24083" y1="28333" x2="24083" y2="28333"/>
                        <a14:foregroundMark x1="24083" y1="28333" x2="24083" y2="28333"/>
                        <a14:foregroundMark x1="24083" y1="28333" x2="25083" y2="28333"/>
                        <a14:foregroundMark x1="37417" y1="25000" x2="37417" y2="25000"/>
                        <a14:foregroundMark x1="37417" y1="25000" x2="37417" y2="25000"/>
                        <a14:foregroundMark x1="37833" y1="24583" x2="37833" y2="24583"/>
                        <a14:foregroundMark x1="38250" y1="24583" x2="38250" y2="24583"/>
                        <a14:foregroundMark x1="39083" y1="24583" x2="39083" y2="24583"/>
                        <a14:foregroundMark x1="39500" y1="25417" x2="39500" y2="25417"/>
                        <a14:foregroundMark x1="34417" y1="33417" x2="34417" y2="33417"/>
                        <a14:foregroundMark x1="34167" y1="33250" x2="34167" y2="33250"/>
                        <a14:foregroundMark x1="34167" y1="33250" x2="34167" y2="33250"/>
                        <a14:foregroundMark x1="26583" y1="56750" x2="26583" y2="56750"/>
                        <a14:foregroundMark x1="26583" y1="56750" x2="26583" y2="56750"/>
                        <a14:foregroundMark x1="26583" y1="56750" x2="26583" y2="56750"/>
                        <a14:foregroundMark x1="19583" y1="50583" x2="19583" y2="50583"/>
                        <a14:foregroundMark x1="19583" y1="50583" x2="19583" y2="50583"/>
                        <a14:foregroundMark x1="19583" y1="50583" x2="19583" y2="50583"/>
                        <a14:foregroundMark x1="12833" y1="51417" x2="12833" y2="51417"/>
                        <a14:foregroundMark x1="12833" y1="51417" x2="12833" y2="51417"/>
                        <a14:foregroundMark x1="10750" y1="46583" x2="10750" y2="46583"/>
                        <a14:foregroundMark x1="11333" y1="41500" x2="11333" y2="41500"/>
                        <a14:foregroundMark x1="20417" y1="38750" x2="20417" y2="38750"/>
                        <a14:foregroundMark x1="20417" y1="38750" x2="20417" y2="38750"/>
                        <a14:foregroundMark x1="20417" y1="38750" x2="20417" y2="38750"/>
                        <a14:foregroundMark x1="13500" y1="38083" x2="13500" y2="38083"/>
                        <a14:foregroundMark x1="13500" y1="38083" x2="13500" y2="38083"/>
                        <a14:foregroundMark x1="12833" y1="38333" x2="12833" y2="38333"/>
                        <a14:foregroundMark x1="12583" y1="38500" x2="12583" y2="38500"/>
                        <a14:foregroundMark x1="12417" y1="38750" x2="12000" y2="39333"/>
                        <a14:foregroundMark x1="11583" y1="39750" x2="11583" y2="39750"/>
                        <a14:foregroundMark x1="11583" y1="39750" x2="11583" y2="39750"/>
                        <a14:foregroundMark x1="11583" y1="39750" x2="11583" y2="39750"/>
                        <a14:foregroundMark x1="5167" y1="47167" x2="5167" y2="47167"/>
                        <a14:foregroundMark x1="5167" y1="47167" x2="5167" y2="47167"/>
                        <a14:foregroundMark x1="5167" y1="47167" x2="5167" y2="47167"/>
                        <a14:foregroundMark x1="5167" y1="47167" x2="5167" y2="47167"/>
                        <a14:foregroundMark x1="3333" y1="51000" x2="3333" y2="51000"/>
                        <a14:foregroundMark x1="5417" y1="55417" x2="5417" y2="55417"/>
                        <a14:foregroundMark x1="9417" y1="57167" x2="9417" y2="57167"/>
                        <a14:foregroundMark x1="1583" y1="58000" x2="1583" y2="58000"/>
                        <a14:foregroundMark x1="5417" y1="60750" x2="5417" y2="60750"/>
                        <a14:foregroundMark x1="4167" y1="65417" x2="4167" y2="65417"/>
                        <a14:foregroundMark x1="26333" y1="46333" x2="26333" y2="46333"/>
                        <a14:foregroundMark x1="27250" y1="29833" x2="27250" y2="29833"/>
                        <a14:foregroundMark x1="27000" y1="29833" x2="27000" y2="29833"/>
                        <a14:foregroundMark x1="27000" y1="29833" x2="27000" y2="29833"/>
                        <a14:foregroundMark x1="27000" y1="29833" x2="27000" y2="29833"/>
                        <a14:foregroundMark x1="26583" y1="29417" x2="25750" y2="29000"/>
                        <a14:foregroundMark x1="25083" y1="28750" x2="24667" y2="28167"/>
                        <a14:foregroundMark x1="24250" y1="28167" x2="24250" y2="28167"/>
                        <a14:foregroundMark x1="24083" y1="27917" x2="24083" y2="27917"/>
                        <a14:foregroundMark x1="23583" y1="27917" x2="23583" y2="27917"/>
                        <a14:foregroundMark x1="23167" y1="27750" x2="23167" y2="27750"/>
                        <a14:foregroundMark x1="23167" y1="27500" x2="23167" y2="27500"/>
                        <a14:foregroundMark x1="22583" y1="27500" x2="22583" y2="27500"/>
                        <a14:foregroundMark x1="22333" y1="27500" x2="22333" y2="27500"/>
                        <a14:foregroundMark x1="22333" y1="27500" x2="22333" y2="27500"/>
                        <a14:foregroundMark x1="22333" y1="27917" x2="22333" y2="29667"/>
                        <a14:foregroundMark x1="22333" y1="29667" x2="22333" y2="29667"/>
                        <a14:foregroundMark x1="31833" y1="48667" x2="31833" y2="48667"/>
                        <a14:foregroundMark x1="39917" y1="42500" x2="39917" y2="42500"/>
                        <a14:foregroundMark x1="39667" y1="28167" x2="39667" y2="28167"/>
                        <a14:foregroundMark x1="39667" y1="28167" x2="39667" y2="28167"/>
                        <a14:foregroundMark x1="38250" y1="27917" x2="37417" y2="27333"/>
                        <a14:foregroundMark x1="36500" y1="26667" x2="36500" y2="26667"/>
                        <a14:foregroundMark x1="35917" y1="26000" x2="35917" y2="26000"/>
                        <a14:foregroundMark x1="35667" y1="25167" x2="35667" y2="24583"/>
                        <a14:foregroundMark x1="35667" y1="24167" x2="35667" y2="24167"/>
                        <a14:foregroundMark x1="35667" y1="22833" x2="36333" y2="22250"/>
                        <a14:foregroundMark x1="36750" y1="22000" x2="37583" y2="21833"/>
                        <a14:foregroundMark x1="38000" y1="21583" x2="38000" y2="21583"/>
                        <a14:foregroundMark x1="39500" y1="21833" x2="40333" y2="22000"/>
                        <a14:foregroundMark x1="41167" y1="23083" x2="42000" y2="23917"/>
                        <a14:foregroundMark x1="42250" y1="25000" x2="42000" y2="26917"/>
                        <a14:foregroundMark x1="40333" y1="28750" x2="39500" y2="29167"/>
                        <a14:foregroundMark x1="36333" y1="29667" x2="34833" y2="28583"/>
                        <a14:foregroundMark x1="33750" y1="27333" x2="33750" y2="26250"/>
                        <a14:foregroundMark x1="33750" y1="25583" x2="34000" y2="24750"/>
                        <a14:foregroundMark x1="34167" y1="23667" x2="34833" y2="22833"/>
                        <a14:foregroundMark x1="36500" y1="21583" x2="38000" y2="21167"/>
                        <a14:foregroundMark x1="38417" y1="21167" x2="38417" y2="21167"/>
                        <a14:foregroundMark x1="39250" y1="55833" x2="39250" y2="55833"/>
                        <a14:foregroundMark x1="46083" y1="44667" x2="46083" y2="44667"/>
                        <a14:foregroundMark x1="46083" y1="44667" x2="46083" y2="44667"/>
                        <a14:foregroundMark x1="45667" y1="43167" x2="45667" y2="43167"/>
                        <a14:foregroundMark x1="45417" y1="42750" x2="44750" y2="42333"/>
                        <a14:foregroundMark x1="44167" y1="42083" x2="44167" y2="42083"/>
                        <a14:foregroundMark x1="43500" y1="42083" x2="43500" y2="42750"/>
                        <a14:foregroundMark x1="43500" y1="44000" x2="43500" y2="44000"/>
                        <a14:foregroundMark x1="44583" y1="44417" x2="45167" y2="44417"/>
                        <a14:foregroundMark x1="45667" y1="44250" x2="45667" y2="44250"/>
                        <a14:foregroundMark x1="57917" y1="45500" x2="57917" y2="45500"/>
                        <a14:foregroundMark x1="57917" y1="45250" x2="57917" y2="45250"/>
                        <a14:foregroundMark x1="57917" y1="45750" x2="57917" y2="45750"/>
                        <a14:foregroundMark x1="57917" y1="46167" x2="57917" y2="46167"/>
                        <a14:foregroundMark x1="58083" y1="46333" x2="58083" y2="46333"/>
                        <a14:foregroundMark x1="80750" y1="40000" x2="80750" y2="40000"/>
                        <a14:foregroundMark x1="80750" y1="39750" x2="80750" y2="39750"/>
                        <a14:foregroundMark x1="80750" y1="39750" x2="80750" y2="39750"/>
                        <a14:foregroundMark x1="80583" y1="39583" x2="80583" y2="39583"/>
                        <a14:foregroundMark x1="80333" y1="39583" x2="80333" y2="39583"/>
                        <a14:foregroundMark x1="79917" y1="39750" x2="79917" y2="39750"/>
                        <a14:foregroundMark x1="94333" y1="40833" x2="94333" y2="40833"/>
                        <a14:foregroundMark x1="94333" y1="40833" x2="94333" y2="40833"/>
                        <a14:foregroundMark x1="94333" y1="40833" x2="94333" y2="40833"/>
                        <a14:foregroundMark x1="94333" y1="40833" x2="94333" y2="40833"/>
                        <a14:foregroundMark x1="94333" y1="40833" x2="94333" y2="40833"/>
                        <a14:foregroundMark x1="67250" y1="57583" x2="67250" y2="57583"/>
                        <a14:foregroundMark x1="70417" y1="52250" x2="70417" y2="52250"/>
                        <a14:foregroundMark x1="70417" y1="37500" x2="70417" y2="37500"/>
                        <a14:foregroundMark x1="63583" y1="45750" x2="63583" y2="45750"/>
                        <a14:foregroundMark x1="80167" y1="51833" x2="80167" y2="51833"/>
                        <a14:foregroundMark x1="76333" y1="45250" x2="76333" y2="45250"/>
                        <a14:foregroundMark x1="84333" y1="46750" x2="84333" y2="46750"/>
                        <a14:foregroundMark x1="84333" y1="46750" x2="84333" y2="46750"/>
                        <a14:foregroundMark x1="84583" y1="46750" x2="84583" y2="46750"/>
                        <a14:foregroundMark x1="84583" y1="46750" x2="84583" y2="46750"/>
                        <a14:foregroundMark x1="84583" y1="46750" x2="84583" y2="46750"/>
                        <a14:foregroundMark x1="52583" y1="50833" x2="52583" y2="50833"/>
                        <a14:foregroundMark x1="52583" y1="50833" x2="52583" y2="50833"/>
                        <a14:foregroundMark x1="52583" y1="50833" x2="52583" y2="50833"/>
                        <a14:foregroundMark x1="52583" y1="50833" x2="52583" y2="50833"/>
                        <a14:foregroundMark x1="52583" y1="50833" x2="52583" y2="50833"/>
                        <a14:foregroundMark x1="78250" y1="39333" x2="78250" y2="39333"/>
                        <a14:foregroundMark x1="78250" y1="39333" x2="78250" y2="39333"/>
                        <a14:foregroundMark x1="78250" y1="39167" x2="78417" y2="38083"/>
                        <a14:foregroundMark x1="78833" y1="37917" x2="78833" y2="37917"/>
                        <a14:foregroundMark x1="78833" y1="37667" x2="78833" y2="37667"/>
                        <a14:foregroundMark x1="86917" y1="51250" x2="86917" y2="51250"/>
                        <a14:foregroundMark x1="84167" y1="55250" x2="84167" y2="55250"/>
                        <a14:foregroundMark x1="92000" y1="44667" x2="92000" y2="44667"/>
                        <a14:foregroundMark x1="94333" y1="48667" x2="94333" y2="48667"/>
                        <a14:foregroundMark x1="90917" y1="51417" x2="90917" y2="51417"/>
                        <a14:foregroundMark x1="94333" y1="54583" x2="94333" y2="54583"/>
                        <a14:foregroundMark x1="97667" y1="55000" x2="97667" y2="55000"/>
                        <a14:foregroundMark x1="94333" y1="59083" x2="94333" y2="59083"/>
                        <a14:foregroundMark x1="89417" y1="54833" x2="89417" y2="54833"/>
                        <a14:foregroundMark x1="86250" y1="58417" x2="86250" y2="58417"/>
                        <a14:foregroundMark x1="89833" y1="62833" x2="89833" y2="62833"/>
                        <a14:foregroundMark x1="85000" y1="54000" x2="85000" y2="54000"/>
                        <a14:foregroundMark x1="93250" y1="39750" x2="93250" y2="39750"/>
                        <a14:foregroundMark x1="93250" y1="39750" x2="93250" y2="39750"/>
                        <a14:foregroundMark x1="93250" y1="39750" x2="93250" y2="39750"/>
                        <a14:foregroundMark x1="74167" y1="55667" x2="74167" y2="55667"/>
                        <a14:foregroundMark x1="77417" y1="48917" x2="77417" y2="48917"/>
                        <a14:foregroundMark x1="92833" y1="46750" x2="92833" y2="46750"/>
                        <a14:foregroundMark x1="85667" y1="46583" x2="85667" y2="46583"/>
                        <a14:foregroundMark x1="60000" y1="57750" x2="60000" y2="57750"/>
                        <a14:foregroundMark x1="59417" y1="50583" x2="59417" y2="50583"/>
                        <a14:foregroundMark x1="57917" y1="54833" x2="57917" y2="54833"/>
                        <a14:foregroundMark x1="57250" y1="60917" x2="57250" y2="60917"/>
                        <a14:foregroundMark x1="53000" y1="59917" x2="53000" y2="59917"/>
                        <a14:foregroundMark x1="50083" y1="63250" x2="50083" y2="63250"/>
                        <a14:foregroundMark x1="47500" y1="58000" x2="47500" y2="58000"/>
                        <a14:foregroundMark x1="50750" y1="55000" x2="50750" y2="55000"/>
                        <a14:foregroundMark x1="47750" y1="49500" x2="47750" y2="49500"/>
                        <a14:foregroundMark x1="43500" y1="54417" x2="43500" y2="54417"/>
                        <a14:foregroundMark x1="39917" y1="58000" x2="39917" y2="58000"/>
                        <a14:foregroundMark x1="37833" y1="61167" x2="37833" y2="61167"/>
                        <a14:foregroundMark x1="32750" y1="61583" x2="32750" y2="61583"/>
                        <a14:foregroundMark x1="31417" y1="54417" x2="31417" y2="54417"/>
                        <a14:foregroundMark x1="35250" y1="39333" x2="35250" y2="39333"/>
                        <a14:foregroundMark x1="35250" y1="39333" x2="35250" y2="39333"/>
                        <a14:foregroundMark x1="23583" y1="42500" x2="23583" y2="42500"/>
                        <a14:foregroundMark x1="14083" y1="40667" x2="14083" y2="40667"/>
                        <a14:foregroundMark x1="4583" y1="45917" x2="4583" y2="45917"/>
                        <a14:foregroundMark x1="12167" y1="56917" x2="12167" y2="56917"/>
                        <a14:foregroundMark x1="12167" y1="50167" x2="12167" y2="50167"/>
                        <a14:foregroundMark x1="17667" y1="58417" x2="17667" y2="58417"/>
                        <a14:foregroundMark x1="10750" y1="60083" x2="10750" y2="60083"/>
                        <a14:foregroundMark x1="4583" y1="53333" x2="4583" y2="53333"/>
                        <a14:foregroundMark x1="45167" y1="52667" x2="45167" y2="52667"/>
                        <a14:foregroundMark x1="50250" y1="51667" x2="50250" y2="51667"/>
                        <a14:foregroundMark x1="53250" y1="52083" x2="53250" y2="52083"/>
                        <a14:foregroundMark x1="59000" y1="52917" x2="59000" y2="52917"/>
                        <a14:foregroundMark x1="71667" y1="60917" x2="71667" y2="60917"/>
                        <a14:foregroundMark x1="52000" y1="57750" x2="52000" y2="57750"/>
                        <a14:foregroundMark x1="21917" y1="42083" x2="21917" y2="42083"/>
                        <a14:foregroundMark x1="3750" y1="58583" x2="3750" y2="58583"/>
                        <a14:foregroundMark x1="10917" y1="54167" x2="10917" y2="54167"/>
                        <a14:foregroundMark x1="22750" y1="54417" x2="22750" y2="54417"/>
                        <a14:foregroundMark x1="34833" y1="51250" x2="34833" y2="51250"/>
                        <a14:foregroundMark x1="45000" y1="60333" x2="45000" y2="60333"/>
                        <a14:foregroundMark x1="58750" y1="64333" x2="58750" y2="64333"/>
                        <a14:foregroundMark x1="68250" y1="55417" x2="68250" y2="55417"/>
                        <a14:foregroundMark x1="76750" y1="57750" x2="76750" y2="57750"/>
                        <a14:foregroundMark x1="76750" y1="57750" x2="76750" y2="57750"/>
                        <a14:foregroundMark x1="84167" y1="60750" x2="84167" y2="60750"/>
                        <a14:foregroundMark x1="84167" y1="60750" x2="84167" y2="60750"/>
                        <a14:foregroundMark x1="92167" y1="62417" x2="92167" y2="62417"/>
                        <a14:foregroundMark x1="92167" y1="62417" x2="92167" y2="62417"/>
                        <a14:foregroundMark x1="35083" y1="48667" x2="35083" y2="48667"/>
                        <a14:foregroundMark x1="35083" y1="45917" x2="35083" y2="45917"/>
                        <a14:foregroundMark x1="34583" y1="65833" x2="34583" y2="65833"/>
                        <a14:foregroundMark x1="35083" y1="63500" x2="35083" y2="63500"/>
                        <a14:foregroundMark x1="34833" y1="59667" x2="34833" y2="59667"/>
                        <a14:foregroundMark x1="23583" y1="59667" x2="23583" y2="59667"/>
                        <a14:foregroundMark x1="23167" y1="57333" x2="23167" y2="57333"/>
                        <a14:foregroundMark x1="23000" y1="52500" x2="23000" y2="52500"/>
                        <a14:foregroundMark x1="22583" y1="48250" x2="22583" y2="48250"/>
                        <a14:foregroundMark x1="23167" y1="33000" x2="23167" y2="33000"/>
                        <a14:foregroundMark x1="22750" y1="38083" x2="22750" y2="38083"/>
                        <a14:foregroundMark x1="4167" y1="63500" x2="4167" y2="63500"/>
                        <a14:foregroundMark x1="3917" y1="57750" x2="3917" y2="57750"/>
                        <a14:foregroundMark x1="45000" y1="56750" x2="45000" y2="56750"/>
                        <a14:foregroundMark x1="44583" y1="62250" x2="44583" y2="62250"/>
                        <a14:foregroundMark x1="59167" y1="62417" x2="59167" y2="62417"/>
                        <a14:foregroundMark x1="59000" y1="60917" x2="59000" y2="60917"/>
                        <a14:foregroundMark x1="59417" y1="56750" x2="59417" y2="56750"/>
                        <a14:foregroundMark x1="50917" y1="65167" x2="50917" y2="65167"/>
                        <a14:foregroundMark x1="68250" y1="52250" x2="68250" y2="52250"/>
                        <a14:foregroundMark x1="67667" y1="48250" x2="67667" y2="48250"/>
                        <a14:foregroundMark x1="67000" y1="44417" x2="67000" y2="44417"/>
                        <a14:foregroundMark x1="68667" y1="60500" x2="68667" y2="60500"/>
                        <a14:foregroundMark x1="76750" y1="61167" x2="76750" y2="61167"/>
                        <a14:foregroundMark x1="76917" y1="53750" x2="76917" y2="53750"/>
                        <a14:foregroundMark x1="92167" y1="55833" x2="92167" y2="55833"/>
                        <a14:foregroundMark x1="92417" y1="54000" x2="92417" y2="54000"/>
                        <a14:foregroundMark x1="84583" y1="57750" x2="84583" y2="5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74" b="18353"/>
          <a:stretch/>
        </p:blipFill>
        <p:spPr>
          <a:xfrm>
            <a:off x="5533410" y="3813502"/>
            <a:ext cx="1540595" cy="83145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035658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039088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044918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064837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053968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025571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930335" y="447836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3" y="4828908"/>
            <a:ext cx="1373503" cy="115460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2057400"/>
            <a:ext cx="557212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45" b="36964"/>
          <a:stretch/>
        </p:blipFill>
        <p:spPr>
          <a:xfrm>
            <a:off x="2620885" y="2286000"/>
            <a:ext cx="3475113" cy="951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3167" y1="30667" x2="23167" y2="30667"/>
                        <a14:foregroundMark x1="24083" y1="28583" x2="24083" y2="28583"/>
                        <a14:foregroundMark x1="24083" y1="28333" x2="24083" y2="28333"/>
                        <a14:foregroundMark x1="24083" y1="28333" x2="24083" y2="28333"/>
                        <a14:foregroundMark x1="24083" y1="28333" x2="25083" y2="28333"/>
                        <a14:foregroundMark x1="37417" y1="25000" x2="37417" y2="25000"/>
                        <a14:foregroundMark x1="37417" y1="25000" x2="37417" y2="25000"/>
                        <a14:foregroundMark x1="37833" y1="24583" x2="37833" y2="24583"/>
                        <a14:foregroundMark x1="38250" y1="24583" x2="38250" y2="24583"/>
                        <a14:foregroundMark x1="39083" y1="24583" x2="39083" y2="24583"/>
                        <a14:foregroundMark x1="39500" y1="25417" x2="39500" y2="25417"/>
                        <a14:foregroundMark x1="34417" y1="33417" x2="34417" y2="33417"/>
                        <a14:foregroundMark x1="34167" y1="33250" x2="34167" y2="33250"/>
                        <a14:foregroundMark x1="34167" y1="33250" x2="34167" y2="33250"/>
                        <a14:foregroundMark x1="26583" y1="56750" x2="26583" y2="56750"/>
                        <a14:foregroundMark x1="26583" y1="56750" x2="26583" y2="56750"/>
                        <a14:foregroundMark x1="26583" y1="56750" x2="26583" y2="56750"/>
                        <a14:foregroundMark x1="19583" y1="50583" x2="19583" y2="50583"/>
                        <a14:foregroundMark x1="19583" y1="50583" x2="19583" y2="50583"/>
                        <a14:foregroundMark x1="19583" y1="50583" x2="19583" y2="50583"/>
                        <a14:foregroundMark x1="12833" y1="51417" x2="12833" y2="51417"/>
                        <a14:foregroundMark x1="12833" y1="51417" x2="12833" y2="51417"/>
                        <a14:foregroundMark x1="10750" y1="46583" x2="10750" y2="46583"/>
                        <a14:foregroundMark x1="11333" y1="41500" x2="11333" y2="41500"/>
                        <a14:foregroundMark x1="20417" y1="38750" x2="20417" y2="38750"/>
                        <a14:foregroundMark x1="20417" y1="38750" x2="20417" y2="38750"/>
                        <a14:foregroundMark x1="20417" y1="38750" x2="20417" y2="38750"/>
                        <a14:foregroundMark x1="13500" y1="38083" x2="13500" y2="38083"/>
                        <a14:foregroundMark x1="13500" y1="38083" x2="13500" y2="38083"/>
                        <a14:foregroundMark x1="12833" y1="38333" x2="12833" y2="38333"/>
                        <a14:foregroundMark x1="12583" y1="38500" x2="12583" y2="38500"/>
                        <a14:foregroundMark x1="12417" y1="38750" x2="12000" y2="39333"/>
                        <a14:foregroundMark x1="11583" y1="39750" x2="11583" y2="39750"/>
                        <a14:foregroundMark x1="11583" y1="39750" x2="11583" y2="39750"/>
                        <a14:foregroundMark x1="11583" y1="39750" x2="11583" y2="39750"/>
                        <a14:foregroundMark x1="5167" y1="47167" x2="5167" y2="47167"/>
                        <a14:foregroundMark x1="5167" y1="47167" x2="5167" y2="47167"/>
                        <a14:foregroundMark x1="5167" y1="47167" x2="5167" y2="47167"/>
                        <a14:foregroundMark x1="5167" y1="47167" x2="5167" y2="47167"/>
                        <a14:foregroundMark x1="3333" y1="51000" x2="3333" y2="51000"/>
                        <a14:foregroundMark x1="5417" y1="55417" x2="5417" y2="55417"/>
                        <a14:foregroundMark x1="9417" y1="57167" x2="9417" y2="57167"/>
                        <a14:foregroundMark x1="1583" y1="58000" x2="1583" y2="58000"/>
                        <a14:foregroundMark x1="5417" y1="60750" x2="5417" y2="60750"/>
                        <a14:foregroundMark x1="4167" y1="65417" x2="4167" y2="65417"/>
                        <a14:foregroundMark x1="26333" y1="46333" x2="26333" y2="46333"/>
                        <a14:foregroundMark x1="27250" y1="29833" x2="27250" y2="29833"/>
                        <a14:foregroundMark x1="27000" y1="29833" x2="27000" y2="29833"/>
                        <a14:foregroundMark x1="27000" y1="29833" x2="27000" y2="29833"/>
                        <a14:foregroundMark x1="27000" y1="29833" x2="27000" y2="29833"/>
                        <a14:foregroundMark x1="26583" y1="29417" x2="25750" y2="29000"/>
                        <a14:foregroundMark x1="25083" y1="28750" x2="24667" y2="28167"/>
                        <a14:foregroundMark x1="24250" y1="28167" x2="24250" y2="28167"/>
                        <a14:foregroundMark x1="24083" y1="27917" x2="24083" y2="27917"/>
                        <a14:foregroundMark x1="23583" y1="27917" x2="23583" y2="27917"/>
                        <a14:foregroundMark x1="23167" y1="27750" x2="23167" y2="27750"/>
                        <a14:foregroundMark x1="23167" y1="27500" x2="23167" y2="27500"/>
                        <a14:foregroundMark x1="22583" y1="27500" x2="22583" y2="27500"/>
                        <a14:foregroundMark x1="22333" y1="27500" x2="22333" y2="27500"/>
                        <a14:foregroundMark x1="22333" y1="27500" x2="22333" y2="27500"/>
                        <a14:foregroundMark x1="22333" y1="27917" x2="22333" y2="29667"/>
                        <a14:foregroundMark x1="22333" y1="29667" x2="22333" y2="29667"/>
                        <a14:foregroundMark x1="31833" y1="48667" x2="31833" y2="48667"/>
                        <a14:foregroundMark x1="39917" y1="42500" x2="39917" y2="42500"/>
                        <a14:foregroundMark x1="39667" y1="28167" x2="39667" y2="28167"/>
                        <a14:foregroundMark x1="39667" y1="28167" x2="39667" y2="28167"/>
                        <a14:foregroundMark x1="38250" y1="27917" x2="37417" y2="27333"/>
                        <a14:foregroundMark x1="36500" y1="26667" x2="36500" y2="26667"/>
                        <a14:foregroundMark x1="35917" y1="26000" x2="35917" y2="26000"/>
                        <a14:foregroundMark x1="35667" y1="25167" x2="35667" y2="24583"/>
                        <a14:foregroundMark x1="35667" y1="24167" x2="35667" y2="24167"/>
                        <a14:foregroundMark x1="35667" y1="22833" x2="36333" y2="22250"/>
                        <a14:foregroundMark x1="36750" y1="22000" x2="37583" y2="21833"/>
                        <a14:foregroundMark x1="38000" y1="21583" x2="38000" y2="21583"/>
                        <a14:foregroundMark x1="39500" y1="21833" x2="40333" y2="22000"/>
                        <a14:foregroundMark x1="41167" y1="23083" x2="42000" y2="23917"/>
                        <a14:foregroundMark x1="42250" y1="25000" x2="42000" y2="26917"/>
                        <a14:foregroundMark x1="40333" y1="28750" x2="39500" y2="29167"/>
                        <a14:foregroundMark x1="36333" y1="29667" x2="34833" y2="28583"/>
                        <a14:foregroundMark x1="33750" y1="27333" x2="33750" y2="26250"/>
                        <a14:foregroundMark x1="33750" y1="25583" x2="34000" y2="24750"/>
                        <a14:foregroundMark x1="34167" y1="23667" x2="34833" y2="22833"/>
                        <a14:foregroundMark x1="36500" y1="21583" x2="38000" y2="21167"/>
                        <a14:foregroundMark x1="38417" y1="21167" x2="38417" y2="21167"/>
                        <a14:foregroundMark x1="39250" y1="55833" x2="39250" y2="55833"/>
                        <a14:foregroundMark x1="46083" y1="44667" x2="46083" y2="44667"/>
                        <a14:foregroundMark x1="46083" y1="44667" x2="46083" y2="44667"/>
                        <a14:foregroundMark x1="45667" y1="43167" x2="45667" y2="43167"/>
                        <a14:foregroundMark x1="45417" y1="42750" x2="44750" y2="42333"/>
                        <a14:foregroundMark x1="44167" y1="42083" x2="44167" y2="42083"/>
                        <a14:foregroundMark x1="43500" y1="42083" x2="43500" y2="42750"/>
                        <a14:foregroundMark x1="43500" y1="44000" x2="43500" y2="44000"/>
                        <a14:foregroundMark x1="44583" y1="44417" x2="45167" y2="44417"/>
                        <a14:foregroundMark x1="45667" y1="44250" x2="45667" y2="44250"/>
                        <a14:foregroundMark x1="57917" y1="45500" x2="57917" y2="45500"/>
                        <a14:foregroundMark x1="57917" y1="45250" x2="57917" y2="45250"/>
                        <a14:foregroundMark x1="57917" y1="45750" x2="57917" y2="45750"/>
                        <a14:foregroundMark x1="57917" y1="46167" x2="57917" y2="46167"/>
                        <a14:foregroundMark x1="58083" y1="46333" x2="58083" y2="46333"/>
                        <a14:foregroundMark x1="80750" y1="40000" x2="80750" y2="40000"/>
                        <a14:foregroundMark x1="80750" y1="39750" x2="80750" y2="39750"/>
                        <a14:foregroundMark x1="80750" y1="39750" x2="80750" y2="39750"/>
                        <a14:foregroundMark x1="80583" y1="39583" x2="80583" y2="39583"/>
                        <a14:foregroundMark x1="80333" y1="39583" x2="80333" y2="39583"/>
                        <a14:foregroundMark x1="79917" y1="39750" x2="79917" y2="39750"/>
                        <a14:foregroundMark x1="94333" y1="40833" x2="94333" y2="40833"/>
                        <a14:foregroundMark x1="94333" y1="40833" x2="94333" y2="40833"/>
                        <a14:foregroundMark x1="94333" y1="40833" x2="94333" y2="40833"/>
                        <a14:foregroundMark x1="94333" y1="40833" x2="94333" y2="40833"/>
                        <a14:foregroundMark x1="94333" y1="40833" x2="94333" y2="40833"/>
                        <a14:foregroundMark x1="67250" y1="57583" x2="67250" y2="57583"/>
                        <a14:foregroundMark x1="70417" y1="52250" x2="70417" y2="52250"/>
                        <a14:foregroundMark x1="70417" y1="37500" x2="70417" y2="37500"/>
                        <a14:foregroundMark x1="63583" y1="45750" x2="63583" y2="45750"/>
                        <a14:foregroundMark x1="80167" y1="51833" x2="80167" y2="51833"/>
                        <a14:foregroundMark x1="76333" y1="45250" x2="76333" y2="45250"/>
                        <a14:foregroundMark x1="84333" y1="46750" x2="84333" y2="46750"/>
                        <a14:foregroundMark x1="84333" y1="46750" x2="84333" y2="46750"/>
                        <a14:foregroundMark x1="84583" y1="46750" x2="84583" y2="46750"/>
                        <a14:foregroundMark x1="84583" y1="46750" x2="84583" y2="46750"/>
                        <a14:foregroundMark x1="84583" y1="46750" x2="84583" y2="46750"/>
                        <a14:foregroundMark x1="52583" y1="50833" x2="52583" y2="50833"/>
                        <a14:foregroundMark x1="52583" y1="50833" x2="52583" y2="50833"/>
                        <a14:foregroundMark x1="52583" y1="50833" x2="52583" y2="50833"/>
                        <a14:foregroundMark x1="52583" y1="50833" x2="52583" y2="50833"/>
                        <a14:foregroundMark x1="52583" y1="50833" x2="52583" y2="50833"/>
                        <a14:foregroundMark x1="78250" y1="39333" x2="78250" y2="39333"/>
                        <a14:foregroundMark x1="78250" y1="39333" x2="78250" y2="39333"/>
                        <a14:foregroundMark x1="78250" y1="39167" x2="78417" y2="38083"/>
                        <a14:foregroundMark x1="78833" y1="37917" x2="78833" y2="37917"/>
                        <a14:foregroundMark x1="78833" y1="37667" x2="78833" y2="37667"/>
                        <a14:foregroundMark x1="86917" y1="51250" x2="86917" y2="51250"/>
                        <a14:foregroundMark x1="84167" y1="55250" x2="84167" y2="55250"/>
                        <a14:foregroundMark x1="92000" y1="44667" x2="92000" y2="44667"/>
                        <a14:foregroundMark x1="94333" y1="48667" x2="94333" y2="48667"/>
                        <a14:foregroundMark x1="90917" y1="51417" x2="90917" y2="51417"/>
                        <a14:foregroundMark x1="94333" y1="54583" x2="94333" y2="54583"/>
                        <a14:foregroundMark x1="97667" y1="55000" x2="97667" y2="55000"/>
                        <a14:foregroundMark x1="94333" y1="59083" x2="94333" y2="59083"/>
                        <a14:foregroundMark x1="89417" y1="54833" x2="89417" y2="54833"/>
                        <a14:foregroundMark x1="86250" y1="58417" x2="86250" y2="58417"/>
                        <a14:foregroundMark x1="89833" y1="62833" x2="89833" y2="62833"/>
                        <a14:foregroundMark x1="85000" y1="54000" x2="85000" y2="54000"/>
                        <a14:foregroundMark x1="93250" y1="39750" x2="93250" y2="39750"/>
                        <a14:foregroundMark x1="93250" y1="39750" x2="93250" y2="39750"/>
                        <a14:foregroundMark x1="93250" y1="39750" x2="93250" y2="39750"/>
                        <a14:foregroundMark x1="74167" y1="55667" x2="74167" y2="55667"/>
                        <a14:foregroundMark x1="77417" y1="48917" x2="77417" y2="48917"/>
                        <a14:foregroundMark x1="92833" y1="46750" x2="92833" y2="46750"/>
                        <a14:foregroundMark x1="85667" y1="46583" x2="85667" y2="46583"/>
                        <a14:foregroundMark x1="60000" y1="57750" x2="60000" y2="57750"/>
                        <a14:foregroundMark x1="59417" y1="50583" x2="59417" y2="50583"/>
                        <a14:foregroundMark x1="57917" y1="54833" x2="57917" y2="54833"/>
                        <a14:foregroundMark x1="57250" y1="60917" x2="57250" y2="60917"/>
                        <a14:foregroundMark x1="53000" y1="59917" x2="53000" y2="59917"/>
                        <a14:foregroundMark x1="50083" y1="63250" x2="50083" y2="63250"/>
                        <a14:foregroundMark x1="47500" y1="58000" x2="47500" y2="58000"/>
                        <a14:foregroundMark x1="50750" y1="55000" x2="50750" y2="55000"/>
                        <a14:foregroundMark x1="47750" y1="49500" x2="47750" y2="49500"/>
                        <a14:foregroundMark x1="43500" y1="54417" x2="43500" y2="54417"/>
                        <a14:foregroundMark x1="39917" y1="58000" x2="39917" y2="58000"/>
                        <a14:foregroundMark x1="37833" y1="61167" x2="37833" y2="61167"/>
                        <a14:foregroundMark x1="32750" y1="61583" x2="32750" y2="61583"/>
                        <a14:foregroundMark x1="31417" y1="54417" x2="31417" y2="54417"/>
                        <a14:foregroundMark x1="35250" y1="39333" x2="35250" y2="39333"/>
                        <a14:foregroundMark x1="35250" y1="39333" x2="35250" y2="39333"/>
                        <a14:foregroundMark x1="23583" y1="42500" x2="23583" y2="42500"/>
                        <a14:foregroundMark x1="14083" y1="40667" x2="14083" y2="40667"/>
                        <a14:foregroundMark x1="4583" y1="45917" x2="4583" y2="45917"/>
                        <a14:foregroundMark x1="12167" y1="56917" x2="12167" y2="56917"/>
                        <a14:foregroundMark x1="12167" y1="50167" x2="12167" y2="50167"/>
                        <a14:foregroundMark x1="17667" y1="58417" x2="17667" y2="58417"/>
                        <a14:foregroundMark x1="10750" y1="60083" x2="10750" y2="60083"/>
                        <a14:foregroundMark x1="4583" y1="53333" x2="4583" y2="53333"/>
                        <a14:foregroundMark x1="45167" y1="52667" x2="45167" y2="52667"/>
                        <a14:foregroundMark x1="50250" y1="51667" x2="50250" y2="51667"/>
                        <a14:foregroundMark x1="53250" y1="52083" x2="53250" y2="52083"/>
                        <a14:foregroundMark x1="59000" y1="52917" x2="59000" y2="52917"/>
                        <a14:foregroundMark x1="71667" y1="60917" x2="71667" y2="60917"/>
                        <a14:foregroundMark x1="52000" y1="57750" x2="52000" y2="57750"/>
                        <a14:foregroundMark x1="21917" y1="42083" x2="21917" y2="42083"/>
                        <a14:foregroundMark x1="3750" y1="58583" x2="3750" y2="58583"/>
                        <a14:foregroundMark x1="10917" y1="54167" x2="10917" y2="54167"/>
                        <a14:foregroundMark x1="22750" y1="54417" x2="22750" y2="54417"/>
                        <a14:foregroundMark x1="34833" y1="51250" x2="34833" y2="51250"/>
                        <a14:foregroundMark x1="45000" y1="60333" x2="45000" y2="60333"/>
                        <a14:foregroundMark x1="58750" y1="64333" x2="58750" y2="64333"/>
                        <a14:foregroundMark x1="68250" y1="55417" x2="68250" y2="55417"/>
                        <a14:foregroundMark x1="76750" y1="57750" x2="76750" y2="57750"/>
                        <a14:foregroundMark x1="76750" y1="57750" x2="76750" y2="57750"/>
                        <a14:foregroundMark x1="84167" y1="60750" x2="84167" y2="60750"/>
                        <a14:foregroundMark x1="84167" y1="60750" x2="84167" y2="60750"/>
                        <a14:foregroundMark x1="92167" y1="62417" x2="92167" y2="62417"/>
                        <a14:foregroundMark x1="92167" y1="62417" x2="92167" y2="62417"/>
                        <a14:foregroundMark x1="35083" y1="48667" x2="35083" y2="48667"/>
                        <a14:foregroundMark x1="35083" y1="45917" x2="35083" y2="45917"/>
                        <a14:foregroundMark x1="34583" y1="65833" x2="34583" y2="65833"/>
                        <a14:foregroundMark x1="35083" y1="63500" x2="35083" y2="63500"/>
                        <a14:foregroundMark x1="34833" y1="59667" x2="34833" y2="59667"/>
                        <a14:foregroundMark x1="23583" y1="59667" x2="23583" y2="59667"/>
                        <a14:foregroundMark x1="23167" y1="57333" x2="23167" y2="57333"/>
                        <a14:foregroundMark x1="23000" y1="52500" x2="23000" y2="52500"/>
                        <a14:foregroundMark x1="22583" y1="48250" x2="22583" y2="48250"/>
                        <a14:foregroundMark x1="23167" y1="33000" x2="23167" y2="33000"/>
                        <a14:foregroundMark x1="22750" y1="38083" x2="22750" y2="38083"/>
                        <a14:foregroundMark x1="4167" y1="63500" x2="4167" y2="63500"/>
                        <a14:foregroundMark x1="3917" y1="57750" x2="3917" y2="57750"/>
                        <a14:foregroundMark x1="45000" y1="56750" x2="45000" y2="56750"/>
                        <a14:foregroundMark x1="44583" y1="62250" x2="44583" y2="62250"/>
                        <a14:foregroundMark x1="59167" y1="62417" x2="59167" y2="62417"/>
                        <a14:foregroundMark x1="59000" y1="60917" x2="59000" y2="60917"/>
                        <a14:foregroundMark x1="59417" y1="56750" x2="59417" y2="56750"/>
                        <a14:foregroundMark x1="50917" y1="65167" x2="50917" y2="65167"/>
                        <a14:foregroundMark x1="68250" y1="52250" x2="68250" y2="52250"/>
                        <a14:foregroundMark x1="67667" y1="48250" x2="67667" y2="48250"/>
                        <a14:foregroundMark x1="67000" y1="44417" x2="67000" y2="44417"/>
                        <a14:foregroundMark x1="68667" y1="60500" x2="68667" y2="60500"/>
                        <a14:foregroundMark x1="76750" y1="61167" x2="76750" y2="61167"/>
                        <a14:foregroundMark x1="76917" y1="53750" x2="76917" y2="53750"/>
                        <a14:foregroundMark x1="92167" y1="55833" x2="92167" y2="55833"/>
                        <a14:foregroundMark x1="92417" y1="54000" x2="92417" y2="54000"/>
                        <a14:foregroundMark x1="84583" y1="57750" x2="84583" y2="5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74" b="18353"/>
          <a:stretch/>
        </p:blipFill>
        <p:spPr>
          <a:xfrm>
            <a:off x="2661253" y="3396342"/>
            <a:ext cx="1910747" cy="10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6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120" y="1828799"/>
            <a:ext cx="7329187" cy="3886199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930335" y="447836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78" y="2999581"/>
            <a:ext cx="24257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49" y="3811928"/>
            <a:ext cx="51879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7404390" y="4901606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7406175" y="4905036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7406176" y="4910866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7419536" y="4930785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7419535" y="4919916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7391400" y="4891519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9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6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120" y="1828799"/>
            <a:ext cx="7329187" cy="3886199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930335" y="447836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78" y="2999581"/>
            <a:ext cx="24257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49" y="3811928"/>
            <a:ext cx="51879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1923920" y="2708163"/>
            <a:ext cx="2805413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85" y="4953000"/>
            <a:ext cx="1373503" cy="11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6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120" y="1828799"/>
            <a:ext cx="7329187" cy="3886199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930335" y="447836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02" y="2514600"/>
            <a:ext cx="56324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59" y="3581400"/>
            <a:ext cx="29257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7404390" y="4901606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7406175" y="4905036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7406176" y="4910866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7419536" y="4930785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7419535" y="4919916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7391400" y="4891519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6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120" y="1828799"/>
            <a:ext cx="7329187" cy="3886199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930335" y="447836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02" y="2514600"/>
            <a:ext cx="56324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59" y="3581400"/>
            <a:ext cx="29257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527555" y="3656413"/>
            <a:ext cx="3392788" cy="1382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85" y="4953000"/>
            <a:ext cx="1373503" cy="11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q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600200" y="1066800"/>
            <a:ext cx="7467600" cy="51611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28800" y="2590801"/>
            <a:ext cx="5918071" cy="26272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600200" y="419861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16" y="2286000"/>
            <a:ext cx="4084637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2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9144000" cy="68549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2599575"/>
            <a:ext cx="45719" cy="1362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489857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bút chì - Bút chì thiết kế véc tơ png tải về - Miễn phí trong suốt Bút Chì 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5667" y1="78523" x2="85667" y2="78523"/>
                        <a14:foregroundMark x1="85667" y1="81591" x2="85667" y2="81591"/>
                        <a14:foregroundMark x1="80333" y1="84091" x2="80333" y2="84091"/>
                        <a14:foregroundMark x1="96000" y1="93068" x2="96000" y2="93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2775">
            <a:off x="2255119" y="2075020"/>
            <a:ext cx="2926850" cy="28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56436" y="2578275"/>
            <a:ext cx="45719" cy="1384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39822" r="4681" b="43124"/>
          <a:stretch/>
        </p:blipFill>
        <p:spPr>
          <a:xfrm>
            <a:off x="1838307" y="2509916"/>
            <a:ext cx="3921943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05400"/>
            <a:ext cx="1373503" cy="11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q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600200" y="1066800"/>
            <a:ext cx="7467600" cy="51611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28800" y="2590801"/>
            <a:ext cx="5918071" cy="26272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600200" y="419861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8658" y="2579915"/>
            <a:ext cx="3198084" cy="26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457200"/>
            <a:ext cx="9144000" cy="68549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62032" y="1843095"/>
            <a:ext cx="45719" cy="3414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489857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Tổng hợp Đôi Dép Trẻ Em giá rẻ, bán chạy tháng 1/2022 - BeeCo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750" y1="68125" x2="51750" y2="68125"/>
                        <a14:foregroundMark x1="52125" y1="60625" x2="52125" y2="6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8429" r="46108" b="13428"/>
          <a:stretch/>
        </p:blipFill>
        <p:spPr bwMode="auto">
          <a:xfrm rot="16200000">
            <a:off x="2998728" y="2142889"/>
            <a:ext cx="1893686" cy="41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ổng hợp Đôi Dép Trẻ Em giá rẻ, bán chạy tháng 1/2022 - BeeCos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2500" r="90000">
                        <a14:foregroundMark x1="74000" y1="33250" x2="74000" y2="33250"/>
                        <a14:foregroundMark x1="54000" y1="72250" x2="54000" y2="72250"/>
                        <a14:foregroundMark x1="54000" y1="71000" x2="54000" y2="71000"/>
                        <a14:foregroundMark x1="54250" y1="69250" x2="54250" y2="69250"/>
                        <a14:foregroundMark x1="54625" y1="68625" x2="54625" y2="68625"/>
                        <a14:foregroundMark x1="53625" y1="66625" x2="53625" y2="66625"/>
                        <a14:foregroundMark x1="53875" y1="64625" x2="53875" y2="64625"/>
                        <a14:foregroundMark x1="54000" y1="63500" x2="54000" y2="62750"/>
                        <a14:foregroundMark x1="54000" y1="62000" x2="54000" y2="62000"/>
                        <a14:foregroundMark x1="55000" y1="45250" x2="55000" y2="45250"/>
                        <a14:foregroundMark x1="55000" y1="44250" x2="55000" y2="44250"/>
                        <a14:foregroundMark x1="73000" y1="63500" x2="73000" y2="63500"/>
                        <a14:foregroundMark x1="70750" y1="62000" x2="70750" y2="62000"/>
                        <a14:foregroundMark x1="74750" y1="60875" x2="74750" y2="60875"/>
                        <a14:foregroundMark x1="75000" y1="60875" x2="75000" y2="60875"/>
                        <a14:foregroundMark x1="75000" y1="60875" x2="75000" y2="60875"/>
                        <a14:foregroundMark x1="64875" y1="61750" x2="64875" y2="61750"/>
                        <a14:foregroundMark x1="64875" y1="61750" x2="64875" y2="61750"/>
                        <a14:foregroundMark x1="76625" y1="58625" x2="76625" y2="58625"/>
                        <a14:backgroundMark x1="36625" y1="31875" x2="36625" y2="3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81" t="10000" r="10857" b="13429"/>
          <a:stretch/>
        </p:blipFill>
        <p:spPr bwMode="auto">
          <a:xfrm rot="16200000">
            <a:off x="3074960" y="477840"/>
            <a:ext cx="1822481" cy="406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836919" y="1932515"/>
            <a:ext cx="45719" cy="3414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14505"/>
            <a:ext cx="1373503" cy="11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6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q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600200" y="1066800"/>
            <a:ext cx="7467600" cy="51611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27605" y="2719929"/>
            <a:ext cx="5918071" cy="26272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83454" y="3111253"/>
            <a:ext cx="3942443" cy="67557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3394664"/>
            <a:ext cx="1871713" cy="7335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19740" y="4191000"/>
            <a:ext cx="3733800" cy="75292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600200" y="419861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50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611"/>
    </mc:Choice>
    <mc:Fallback xmlns="">
      <p:transition advClick="0" advTm="1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685800" y="1522"/>
            <a:ext cx="5715000" cy="83667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353129"/>
            <a:ext cx="7696200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429000"/>
            <a:ext cx="7696200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3657600"/>
            <a:ext cx="2527662" cy="990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138" y="2353128"/>
            <a:ext cx="45719" cy="2066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8130539" y="2353128"/>
            <a:ext cx="45719" cy="20664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4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5555"/>
    </mc:Choice>
    <mc:Fallback xmlns="">
      <p:transition advClick="0" advTm="55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3|11.6|5.8|1.3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7|3.6|1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5|2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2|6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489</Words>
  <Application>Microsoft Office PowerPoint</Application>
  <PresentationFormat>On-screen Show (4:3)</PresentationFormat>
  <Paragraphs>62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C3HS</cp:lastModifiedBy>
  <cp:revision>11</cp:revision>
  <dcterms:created xsi:type="dcterms:W3CDTF">2021-11-13T12:47:57Z</dcterms:created>
  <dcterms:modified xsi:type="dcterms:W3CDTF">2026-02-04T03:15:01Z</dcterms:modified>
</cp:coreProperties>
</file>