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 showGuides="1">
      <p:cViewPr varScale="1">
        <p:scale>
          <a:sx n="84" d="100"/>
          <a:sy n="84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Documents%20and%20Settings\Ms%20Duc\My%20Documents\My%20Music\Nhac%20thieu%20nhi\Ruoc%20Den%20Thang%20Tam%20-%20Xuan%20Mai%20(ChiaSeNhac.com).wma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audio" Target="../media/audio3.wav"/><Relationship Id="rId7" Type="http://schemas.microsoft.com/office/2007/relationships/hdphoto" Target="../media/hdphoto5.wdp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1.jp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C1B9B84-D8F2-4CEF-BE67-55211FE2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Trieu Tran Hau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7BD9566-0CAF-494A-B8C4-B3434474F2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7513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b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TRƯỜNG MẦM NON HOA SỮA</a:t>
            </a:r>
          </a:p>
        </p:txBody>
      </p:sp>
      <p:pic>
        <p:nvPicPr>
          <p:cNvPr id="3076" name="Picture 5" descr="angela_swinging_on_moon_hb">
            <a:extLst>
              <a:ext uri="{FF2B5EF4-FFF2-40B4-BE49-F238E27FC236}">
                <a16:creationId xmlns:a16="http://schemas.microsoft.com/office/drawing/2014/main" id="{CDA64BCE-BDB6-4CED-8E02-3045FB16DC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31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wmpa2493.wav">
            <a:hlinkClick r:id="" action="ppaction://media"/>
            <a:extLst>
              <a:ext uri="{FF2B5EF4-FFF2-40B4-BE49-F238E27FC236}">
                <a16:creationId xmlns:a16="http://schemas.microsoft.com/office/drawing/2014/main" id="{63DDE52F-03C4-4592-8478-CADA415BB63F}"/>
              </a:ext>
            </a:extLst>
          </p:cNvPr>
          <p:cNvPicPr>
            <a:picLocks noRot="1" noChangeAspect="1" noChangeArrowheads="1"/>
          </p:cNvPicPr>
          <p:nvPr>
            <a:wavAudioFile r:embed="rId1" name="wmpaud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Ruoc Den Thang Tam - Xuan Mai (ChiaSeNhac.com).wma">
            <a:hlinkClick r:id="" action="ppaction://media"/>
            <a:extLst>
              <a:ext uri="{FF2B5EF4-FFF2-40B4-BE49-F238E27FC236}">
                <a16:creationId xmlns:a16="http://schemas.microsoft.com/office/drawing/2014/main" id="{63D0910A-A3FC-4A11-A94F-26475AE2C768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xsgs_9053">
            <a:extLst>
              <a:ext uri="{FF2B5EF4-FFF2-40B4-BE49-F238E27FC236}">
                <a16:creationId xmlns:a16="http://schemas.microsoft.com/office/drawing/2014/main" id="{4CF8C2E7-086B-4A94-B017-7F4CFD4D9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43000"/>
            <a:ext cx="1185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Subtitle 1">
            <a:extLst>
              <a:ext uri="{FF2B5EF4-FFF2-40B4-BE49-F238E27FC236}">
                <a16:creationId xmlns:a16="http://schemas.microsoft.com/office/drawing/2014/main" id="{3CF652E5-6822-4B22-9B2A-45722439A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476500"/>
            <a:ext cx="6400800" cy="1752600"/>
          </a:xfrm>
        </p:spPr>
        <p:txBody>
          <a:bodyPr/>
          <a:lstStyle/>
          <a:p>
            <a:r>
              <a:rPr lang="en-US" altLang="vi-VN" dirty="0"/>
              <a:t>ĐỀ TÀI: </a:t>
            </a:r>
            <a:r>
              <a:rPr lang="en-US" altLang="vi-VN" dirty="0" err="1"/>
              <a:t>Sắp</a:t>
            </a:r>
            <a:r>
              <a:rPr lang="en-US" altLang="vi-VN" dirty="0"/>
              <a:t> </a:t>
            </a:r>
            <a:r>
              <a:rPr lang="en-US" altLang="vi-VN" dirty="0" err="1"/>
              <a:t>xếp</a:t>
            </a:r>
            <a:r>
              <a:rPr lang="en-US" altLang="vi-VN" dirty="0"/>
              <a:t> </a:t>
            </a:r>
            <a:r>
              <a:rPr lang="en-US" altLang="vi-VN" dirty="0" err="1"/>
              <a:t>theo</a:t>
            </a:r>
            <a:r>
              <a:rPr lang="en-US" altLang="vi-VN" dirty="0"/>
              <a:t> </a:t>
            </a:r>
            <a:r>
              <a:rPr lang="en-US" altLang="vi-VN" dirty="0" err="1"/>
              <a:t>quy</a:t>
            </a:r>
            <a:r>
              <a:rPr lang="en-US" altLang="vi-VN" dirty="0"/>
              <a:t> </a:t>
            </a:r>
            <a:r>
              <a:rPr lang="en-US" altLang="vi-VN" dirty="0" err="1"/>
              <a:t>tắc</a:t>
            </a:r>
            <a:endParaRPr lang="en-US" altLang="vi-VN" dirty="0"/>
          </a:p>
          <a:p>
            <a:r>
              <a:rPr lang="en-US" altLang="vi-VN" dirty="0" err="1"/>
              <a:t>Lứa</a:t>
            </a:r>
            <a:r>
              <a:rPr lang="en-US" altLang="vi-VN" dirty="0"/>
              <a:t> </a:t>
            </a:r>
            <a:r>
              <a:rPr lang="en-US" altLang="vi-VN" dirty="0" err="1"/>
              <a:t>tuổi</a:t>
            </a:r>
            <a:r>
              <a:rPr lang="en-US" altLang="vi-VN" dirty="0"/>
              <a:t>: 3-4 </a:t>
            </a:r>
            <a:r>
              <a:rPr lang="en-US" altLang="vi-VN" dirty="0" err="1"/>
              <a:t>tuổi</a:t>
            </a:r>
            <a:endParaRPr lang="en-US" altLang="vi-VN" dirty="0"/>
          </a:p>
          <a:p>
            <a:r>
              <a:rPr lang="en-US" altLang="vi-VN" dirty="0" err="1"/>
              <a:t>Giáo</a:t>
            </a:r>
            <a:r>
              <a:rPr lang="en-US" altLang="vi-VN" dirty="0"/>
              <a:t> </a:t>
            </a:r>
            <a:r>
              <a:rPr lang="en-US" altLang="vi-VN" dirty="0" err="1"/>
              <a:t>viên</a:t>
            </a:r>
            <a:r>
              <a:rPr lang="en-US" altLang="vi-VN" dirty="0"/>
              <a:t>: </a:t>
            </a:r>
            <a:r>
              <a:rPr lang="en-US" altLang="vi-VN" dirty="0" err="1"/>
              <a:t>Nguyễn</a:t>
            </a:r>
            <a:r>
              <a:rPr lang="en-US" altLang="vi-VN" dirty="0"/>
              <a:t> </a:t>
            </a:r>
            <a:r>
              <a:rPr lang="en-US" altLang="vi-VN" dirty="0" err="1"/>
              <a:t>Thị</a:t>
            </a:r>
            <a:r>
              <a:rPr lang="en-US" altLang="vi-VN" dirty="0"/>
              <a:t> Kim Dung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4465" fill="hold"/>
                                        <p:tgtEl>
                                          <p:spTgt spid="20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1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8"/>
            <a:ext cx="877041" cy="88245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67075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67075"/>
            <a:ext cx="2362200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084" y="326707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35" y="3368359"/>
            <a:ext cx="23622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35" y="3353334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381375"/>
            <a:ext cx="2362200" cy="2362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73" y="3267075"/>
            <a:ext cx="2762250" cy="276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8"/>
            <a:ext cx="877041" cy="88245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2" y="921224"/>
            <a:ext cx="2362200" cy="2362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73" y="963080"/>
            <a:ext cx="1870924" cy="187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2" y="-13782"/>
            <a:ext cx="1221232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2590800" y="253441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12420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10278" y="3346450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24031" y="34623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5169" y="1325361"/>
            <a:ext cx="762000" cy="58979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0138" y="2928960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49469" y="2251454"/>
            <a:ext cx="5334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" y="42369"/>
            <a:ext cx="877041" cy="88245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38889E-6 -2.69195E-6 L 0.62795 0.285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14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75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299" y="252150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" y="42369"/>
            <a:ext cx="877041" cy="88245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2706396" y="1482780"/>
            <a:ext cx="4051411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80" y="4029075"/>
            <a:ext cx="1448457" cy="933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08" y="4587545"/>
            <a:ext cx="1250290" cy="12502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31" y="2377950"/>
            <a:ext cx="1448457" cy="933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3" y="2219529"/>
            <a:ext cx="1250290" cy="12502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63" y="2351446"/>
            <a:ext cx="1448457" cy="933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72" y="2193026"/>
            <a:ext cx="1250290" cy="125029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49" y="1184701"/>
            <a:ext cx="1448457" cy="933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7" y="1006172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55" l="10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0" y="1213642"/>
            <a:ext cx="1448457" cy="933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807" y="1031850"/>
            <a:ext cx="1250290" cy="125029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08659" y="1077049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08658" y="2263903"/>
            <a:ext cx="4801907" cy="1108536"/>
          </a:xfrm>
          <a:prstGeom prst="round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2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8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3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8233E-6 L 0.20764 0.1739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86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8233E-6 L 0.19375 0.129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647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2535E-7 L 0.20573 0.144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72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62535E-7 L 0.20764 0.1889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9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5"/>
          <a:stretch/>
        </p:blipFill>
        <p:spPr bwMode="auto">
          <a:xfrm>
            <a:off x="-6350" y="-1063625"/>
            <a:ext cx="9156700" cy="758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56" y="-113634"/>
            <a:ext cx="1221232" cy="122123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60572" y="1445655"/>
            <a:ext cx="6848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2" y="-13782"/>
            <a:ext cx="1221232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6538" y="4823539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83"/>
            <a:ext cx="9144000" cy="6464808"/>
          </a:xfrm>
          <a:prstGeom prst="rect">
            <a:avLst/>
          </a:prstGeom>
        </p:spPr>
      </p:pic>
      <p:pic>
        <p:nvPicPr>
          <p:cNvPr id="5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787128" y="1543807"/>
            <a:ext cx="6324600" cy="4371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95388" y="2811402"/>
            <a:ext cx="4693686" cy="23528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34" y="1543807"/>
            <a:ext cx="4887994" cy="488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1"/>
            <a:ext cx="877041" cy="88245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995388" y="7620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455" cy="6861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5" y="79420"/>
            <a:ext cx="6781800" cy="678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041" cy="88245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95388" y="653859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11312" r="5027" b="24664"/>
          <a:stretch/>
        </p:blipFill>
        <p:spPr>
          <a:xfrm>
            <a:off x="1371600" y="914401"/>
            <a:ext cx="6400800" cy="5943599"/>
          </a:xfr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250"/>
                            </p:stCondLst>
                            <p:childTnLst>
                              <p:par>
                                <p:cTn id="9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6711" r="5027" b="59138"/>
          <a:stretch/>
        </p:blipFill>
        <p:spPr>
          <a:xfrm>
            <a:off x="72091" y="2209800"/>
            <a:ext cx="8999818" cy="184704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0" y="228600"/>
            <a:ext cx="60960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62" y="-13782"/>
            <a:ext cx="1221232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3320669"/>
            <a:ext cx="9143429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2" y="3320668"/>
            <a:ext cx="3024791" cy="3024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996415"/>
            <a:ext cx="2762250" cy="2762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55" y="3320669"/>
            <a:ext cx="3062891" cy="3062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4" y="3059936"/>
            <a:ext cx="2762250" cy="2762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46" y="3430037"/>
            <a:ext cx="2844153" cy="2844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00" y="3059936"/>
            <a:ext cx="2762250" cy="2762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28"/>
            <a:ext cx="877041" cy="88245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0070C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89" y="762000"/>
            <a:ext cx="3024791" cy="3024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21" y="449941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250"/>
                            </p:stCondLst>
                            <p:childTnLst>
                              <p:par>
                                <p:cTn id="36" presetID="30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286</Words>
  <Application>Microsoft Office PowerPoint</Application>
  <PresentationFormat>On-screen Show (4:3)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Dung</cp:lastModifiedBy>
  <cp:revision>12</cp:revision>
  <dcterms:created xsi:type="dcterms:W3CDTF">2021-11-13T12:47:57Z</dcterms:created>
  <dcterms:modified xsi:type="dcterms:W3CDTF">2022-12-02T13:46:25Z</dcterms:modified>
</cp:coreProperties>
</file>