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14"/>
  </p:notesMasterIdLst>
  <p:sldIdLst>
    <p:sldId id="282" r:id="rId2"/>
    <p:sldId id="283" r:id="rId3"/>
    <p:sldId id="259" r:id="rId4"/>
    <p:sldId id="273" r:id="rId5"/>
    <p:sldId id="275" r:id="rId6"/>
    <p:sldId id="286" r:id="rId7"/>
    <p:sldId id="276" r:id="rId8"/>
    <p:sldId id="289" r:id="rId9"/>
    <p:sldId id="290" r:id="rId10"/>
    <p:sldId id="291" r:id="rId11"/>
    <p:sldId id="287" r:id="rId12"/>
    <p:sldId id="288" r:id="rId13"/>
  </p:sldIdLst>
  <p:sldSz cx="9144000" cy="6858000" type="screen4x3"/>
  <p:notesSz cx="6858000" cy="9144000"/>
  <p:custDataLst>
    <p:tags r:id="rId15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1524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2A0BF8-71C2-4BE6-B9AC-B8349D61CFA0}" type="datetimeFigureOut">
              <a:rPr lang="vi-VN" smtClean="0"/>
              <a:t>15/03/2022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AC0A2F-E8DF-4C69-99E7-813AEDE0FC2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889678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30A86D77-2B81-44FD-BD34-FF0AD8AA5679}" type="datetimeFigureOut">
              <a:rPr lang="vi-VN" smtClean="0"/>
              <a:t>15/03/2022</a:t>
            </a:fld>
            <a:endParaRPr lang="vi-VN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A862E245-B33F-4ECD-9920-D1D827584D51}" type="slidenum">
              <a:rPr lang="vi-VN" smtClean="0"/>
              <a:t>‹#›</a:t>
            </a:fld>
            <a:endParaRPr lang="vi-VN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86D77-2B81-44FD-BD34-FF0AD8AA5679}" type="datetimeFigureOut">
              <a:rPr lang="vi-VN" smtClean="0"/>
              <a:t>15/03/2022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2E245-B33F-4ECD-9920-D1D827584D51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86D77-2B81-44FD-BD34-FF0AD8AA5679}" type="datetimeFigureOut">
              <a:rPr lang="vi-VN" smtClean="0"/>
              <a:t>15/03/2022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2E245-B33F-4ECD-9920-D1D827584D51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86D77-2B81-44FD-BD34-FF0AD8AA5679}" type="datetimeFigureOut">
              <a:rPr lang="vi-VN" smtClean="0"/>
              <a:t>15/03/2022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2E245-B33F-4ECD-9920-D1D827584D51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86D77-2B81-44FD-BD34-FF0AD8AA5679}" type="datetimeFigureOut">
              <a:rPr lang="vi-VN" smtClean="0"/>
              <a:t>15/03/2022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2E245-B33F-4ECD-9920-D1D827584D51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86D77-2B81-44FD-BD34-FF0AD8AA5679}" type="datetimeFigureOut">
              <a:rPr lang="vi-VN" smtClean="0"/>
              <a:t>15/03/2022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2E245-B33F-4ECD-9920-D1D827584D51}" type="slidenum">
              <a:rPr lang="vi-VN" smtClean="0"/>
              <a:t>‹#›</a:t>
            </a:fld>
            <a:endParaRPr lang="vi-VN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86D77-2B81-44FD-BD34-FF0AD8AA5679}" type="datetimeFigureOut">
              <a:rPr lang="vi-VN" smtClean="0"/>
              <a:t>15/03/2022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2E245-B33F-4ECD-9920-D1D827584D51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86D77-2B81-44FD-BD34-FF0AD8AA5679}" type="datetimeFigureOut">
              <a:rPr lang="vi-VN" smtClean="0"/>
              <a:t>15/03/2022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2E245-B33F-4ECD-9920-D1D827584D51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86D77-2B81-44FD-BD34-FF0AD8AA5679}" type="datetimeFigureOut">
              <a:rPr lang="vi-VN" smtClean="0"/>
              <a:t>15/03/2022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2E245-B33F-4ECD-9920-D1D827584D51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86D77-2B81-44FD-BD34-FF0AD8AA5679}" type="datetimeFigureOut">
              <a:rPr lang="vi-VN" smtClean="0"/>
              <a:t>15/03/2022</a:t>
            </a:fld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2E245-B33F-4ECD-9920-D1D827584D51}" type="slidenum">
              <a:rPr lang="vi-VN" smtClean="0"/>
              <a:t>‹#›</a:t>
            </a:fld>
            <a:endParaRPr lang="vi-VN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vi-VN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86D77-2B81-44FD-BD34-FF0AD8AA5679}" type="datetimeFigureOut">
              <a:rPr lang="vi-VN" smtClean="0"/>
              <a:t>15/03/2022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2E245-B33F-4ECD-9920-D1D827584D51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30A86D77-2B81-44FD-BD34-FF0AD8AA5679}" type="datetimeFigureOut">
              <a:rPr lang="vi-VN" smtClean="0"/>
              <a:t>15/03/2022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A862E245-B33F-4ECD-9920-D1D827584D51}" type="slidenum">
              <a:rPr lang="vi-VN" smtClean="0"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wmf"/><Relationship Id="rId3" Type="http://schemas.openxmlformats.org/officeDocument/2006/relationships/audio" Target="../media/audio1.wav"/><Relationship Id="rId7" Type="http://schemas.openxmlformats.org/officeDocument/2006/relationships/image" Target="../media/image5.wmf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Documents%20and%20Settings\t\Desktop\hai\ChauYeuBa.wav" TargetMode="External"/><Relationship Id="rId6" Type="http://schemas.openxmlformats.org/officeDocument/2006/relationships/image" Target="../media/image4.wmf"/><Relationship Id="rId5" Type="http://schemas.openxmlformats.org/officeDocument/2006/relationships/image" Target="../media/image3.jpe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wmf"/><Relationship Id="rId3" Type="http://schemas.openxmlformats.org/officeDocument/2006/relationships/image" Target="../media/image10.gif"/><Relationship Id="rId7" Type="http://schemas.openxmlformats.org/officeDocument/2006/relationships/image" Target="../media/image14.wm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gif"/><Relationship Id="rId5" Type="http://schemas.openxmlformats.org/officeDocument/2006/relationships/image" Target="../media/image12.gif"/><Relationship Id="rId10" Type="http://schemas.openxmlformats.org/officeDocument/2006/relationships/image" Target="../media/image17.gif"/><Relationship Id="rId4" Type="http://schemas.openxmlformats.org/officeDocument/2006/relationships/image" Target="../media/image11.gif"/><Relationship Id="rId9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gif"/><Relationship Id="rId12" Type="http://schemas.openxmlformats.org/officeDocument/2006/relationships/image" Target="../media/image17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gif"/><Relationship Id="rId11" Type="http://schemas.openxmlformats.org/officeDocument/2006/relationships/image" Target="../media/image16.png"/><Relationship Id="rId5" Type="http://schemas.openxmlformats.org/officeDocument/2006/relationships/image" Target="../media/image10.gif"/><Relationship Id="rId10" Type="http://schemas.openxmlformats.org/officeDocument/2006/relationships/image" Target="../media/image15.wmf"/><Relationship Id="rId4" Type="http://schemas.openxmlformats.org/officeDocument/2006/relationships/image" Target="../media/image9.gif"/><Relationship Id="rId9" Type="http://schemas.openxmlformats.org/officeDocument/2006/relationships/image" Target="../media/image14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 descr="Frames PPT 0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5" descr="Theme237515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6" descr="Firewrk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572000"/>
            <a:ext cx="8382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7" descr="Firewrk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286000"/>
            <a:ext cx="2209800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4" name="WordArt 8"/>
          <p:cNvSpPr>
            <a:spLocks noChangeArrowheads="1" noChangeShapeType="1" noTextEdit="1"/>
          </p:cNvSpPr>
          <p:nvPr/>
        </p:nvSpPr>
        <p:spPr bwMode="auto">
          <a:xfrm>
            <a:off x="3200400" y="6380162"/>
            <a:ext cx="3124200" cy="4778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8935"/>
              </a:avLst>
            </a:prstTxWarp>
          </a:bodyPr>
          <a:lstStyle/>
          <a:p>
            <a:pPr algn="ctr"/>
            <a:r>
              <a:rPr lang="vi-VN" kern="10" dirty="0" smtClean="0">
                <a:ln w="9525">
                  <a:solidFill>
                    <a:srgbClr val="CC0099"/>
                  </a:solidFill>
                  <a:round/>
                  <a:headEnd/>
                  <a:tailEnd/>
                </a:ln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học: </a:t>
            </a:r>
            <a:r>
              <a:rPr lang="vi-VN" kern="10" dirty="0" smtClean="0">
                <a:ln w="9525">
                  <a:solidFill>
                    <a:srgbClr val="CC0099"/>
                  </a:solidFill>
                  <a:round/>
                  <a:headEnd/>
                  <a:tailEnd/>
                </a:ln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en-US" kern="10" dirty="0" smtClean="0">
                <a:ln w="9525">
                  <a:solidFill>
                    <a:srgbClr val="CC0099"/>
                  </a:solidFill>
                  <a:round/>
                  <a:headEnd/>
                  <a:tailEnd/>
                </a:ln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  <a:r>
              <a:rPr lang="vi-VN" kern="10" dirty="0" smtClean="0">
                <a:ln w="9525">
                  <a:solidFill>
                    <a:srgbClr val="CC0099"/>
                  </a:solidFill>
                  <a:round/>
                  <a:headEnd/>
                  <a:tailEnd/>
                </a:ln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kern="10" dirty="0" smtClean="0">
                <a:ln w="9525">
                  <a:solidFill>
                    <a:srgbClr val="CC0099"/>
                  </a:solidFill>
                  <a:round/>
                  <a:headEnd/>
                  <a:tailEnd/>
                </a:ln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kern="10" dirty="0" smtClean="0">
                <a:ln w="9525">
                  <a:solidFill>
                    <a:srgbClr val="CC0099"/>
                  </a:solidFill>
                  <a:round/>
                  <a:headEnd/>
                  <a:tailEnd/>
                </a:ln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kern="10" dirty="0" smtClean="0">
                <a:ln w="9525">
                  <a:solidFill>
                    <a:srgbClr val="CC0099"/>
                  </a:solidFill>
                  <a:round/>
                  <a:headEnd/>
                  <a:tailEnd/>
                </a:ln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kern="10" dirty="0">
              <a:ln w="9525">
                <a:solidFill>
                  <a:srgbClr val="CC0099"/>
                </a:solidFill>
                <a:round/>
                <a:headEnd/>
                <a:tailEnd/>
              </a:ln>
              <a:solidFill>
                <a:srgbClr val="CC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017" name="Text Box 9"/>
          <p:cNvSpPr txBox="1">
            <a:spLocks noChangeArrowheads="1"/>
          </p:cNvSpPr>
          <p:nvPr/>
        </p:nvSpPr>
        <p:spPr bwMode="auto">
          <a:xfrm>
            <a:off x="971600" y="4495800"/>
            <a:ext cx="7344816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en-US" altLang="vi-VN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altLang="vi-VN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vi-VN" b="1" dirty="0">
                <a:solidFill>
                  <a:srgbClr val="FF00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altLang="vi-VN" b="1" dirty="0" err="1" smtClean="0">
                <a:solidFill>
                  <a:srgbClr val="FF00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dạy</a:t>
            </a:r>
            <a:r>
              <a:rPr lang="en-US" altLang="vi-VN" b="1" dirty="0" smtClean="0">
                <a:solidFill>
                  <a:srgbClr val="FF00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: </a:t>
            </a:r>
            <a:r>
              <a:rPr lang="en-US" altLang="vi-VN" b="1" dirty="0" err="1" smtClean="0">
                <a:solidFill>
                  <a:srgbClr val="FF00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Lê</a:t>
            </a:r>
            <a:r>
              <a:rPr lang="en-US" altLang="vi-VN" b="1" dirty="0" smtClean="0">
                <a:solidFill>
                  <a:srgbClr val="FF00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altLang="vi-VN" b="1" dirty="0" err="1" smtClean="0">
                <a:solidFill>
                  <a:srgbClr val="FF00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Thị</a:t>
            </a:r>
            <a:r>
              <a:rPr lang="en-US" altLang="vi-VN" b="1" dirty="0" smtClean="0">
                <a:solidFill>
                  <a:srgbClr val="FF00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altLang="vi-VN" b="1" dirty="0" err="1" smtClean="0">
                <a:solidFill>
                  <a:srgbClr val="FF00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Tuyết</a:t>
            </a:r>
            <a:r>
              <a:rPr lang="en-US" altLang="vi-VN" b="1" dirty="0" smtClean="0">
                <a:solidFill>
                  <a:srgbClr val="FF0000"/>
                </a:solidFill>
                <a:latin typeface=".VnTime" panose="020B7200000000000000" pitchFamily="34" charset="0"/>
                <a:cs typeface="Arial" panose="020B0604020202020204" pitchFamily="34" charset="0"/>
              </a:rPr>
              <a:t> Mai</a:t>
            </a:r>
            <a:endParaRPr lang="en-US" altLang="vi-VN" b="1" dirty="0">
              <a:solidFill>
                <a:srgbClr val="FF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2056" name="Picture 10" descr="Firewrk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4572000"/>
            <a:ext cx="8382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11" descr="J009916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608137" y="4808537"/>
            <a:ext cx="3657600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2" descr="J009916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570037" y="1570037"/>
            <a:ext cx="3581400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3" descr="J009916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781800" y="4495800"/>
            <a:ext cx="4191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4" descr="J009916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5791200" y="3352800"/>
            <a:ext cx="67818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15" descr="J009916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858000"/>
            <a:ext cx="4114800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2" name="Picture 16" descr="J009916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6858000"/>
            <a:ext cx="4149725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3" name="Picture 17" descr="J009916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114800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4" name="Picture 18" descr="J009916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0"/>
            <a:ext cx="4114800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5" name="Picture 19" descr="flower[1][1][1]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6" name="Text Box 20"/>
          <p:cNvSpPr txBox="1">
            <a:spLocks noChangeArrowheads="1"/>
          </p:cNvSpPr>
          <p:nvPr/>
        </p:nvSpPr>
        <p:spPr bwMode="auto">
          <a:xfrm>
            <a:off x="685800" y="1066800"/>
            <a:ext cx="7772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vi-VN" altLang="vi-VN" sz="1800"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067" name="Text Box 21"/>
          <p:cNvSpPr txBox="1">
            <a:spLocks noChangeArrowheads="1"/>
          </p:cNvSpPr>
          <p:nvPr/>
        </p:nvSpPr>
        <p:spPr bwMode="auto">
          <a:xfrm>
            <a:off x="609600" y="609600"/>
            <a:ext cx="79248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  <a:endParaRPr lang="en-US" altLang="vi-VN" sz="1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altLang="vi-VN" sz="1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</a:t>
            </a:r>
            <a:r>
              <a:rPr lang="en-US" altLang="vi-VN" sz="1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SỮA</a:t>
            </a:r>
            <a:endParaRPr lang="en-US" altLang="vi-VN" sz="1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50000"/>
              </a:spcBef>
            </a:pPr>
            <a:endParaRPr lang="en-US" altLang="vi-VN" sz="1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030" name="WordArt 22"/>
          <p:cNvSpPr>
            <a:spLocks noChangeArrowheads="1" noChangeShapeType="1" noTextEdit="1"/>
          </p:cNvSpPr>
          <p:nvPr/>
        </p:nvSpPr>
        <p:spPr bwMode="auto">
          <a:xfrm>
            <a:off x="1447800" y="2780928"/>
            <a:ext cx="6934200" cy="4686672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1522948"/>
              </a:avLst>
            </a:prstTxWarp>
          </a:bodyPr>
          <a:lstStyle/>
          <a:p>
            <a:pPr algn="ctr"/>
            <a:r>
              <a:rPr lang="pt-BR" sz="48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LÀM QUEN VĂN HỌC LỚP MẪU GIÁO BÉ 3 - 4 TUỔI</a:t>
            </a:r>
            <a:endParaRPr lang="vi-VN" sz="48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031" name="WordArt 23"/>
          <p:cNvSpPr>
            <a:spLocks noChangeArrowheads="1" noChangeShapeType="1" noTextEdit="1"/>
          </p:cNvSpPr>
          <p:nvPr/>
        </p:nvSpPr>
        <p:spPr bwMode="auto">
          <a:xfrm>
            <a:off x="1866900" y="4068762"/>
            <a:ext cx="5981700" cy="6937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7790"/>
              </a:avLst>
            </a:prstTxWarp>
          </a:bodyPr>
          <a:lstStyle/>
          <a:p>
            <a:pPr algn="ctr">
              <a:defRPr/>
            </a:pPr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meH"/>
              </a:rPr>
              <a:t> </a:t>
            </a:r>
            <a:r>
              <a:rPr lang="en-US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THƠ: MẸ VÀ CÔ</a:t>
            </a:r>
            <a:endParaRPr lang="en-US" sz="3600" b="1" kern="10" dirty="0">
              <a:ln w="9525">
                <a:noFill/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3032" name="ChauYeuBa.wav">
            <a:hlinkClick r:id="" action="ppaction://media"/>
          </p:cNvPr>
          <p:cNvPicPr preferRelativeResize="0">
            <a:picLocks noRot="1" noChangeAspect="1" noChangeArrowheads="1"/>
          </p:cNvPicPr>
          <p:nvPr>
            <a:audioFile r:link="rId1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0"/>
            <a:ext cx="1047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1" name="Picture 25" descr="J009916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132638" y="1570037"/>
            <a:ext cx="3581400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6835385"/>
      </p:ext>
    </p:extLst>
  </p:cSld>
  <p:clrMapOvr>
    <a:masterClrMapping/>
  </p:clrMapOvr>
  <p:transition advTm="22000">
    <p:sndAc>
      <p:stSnd>
        <p:snd r:embed="rId3" name="dao cua chau yeu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0" fill="hold"/>
                                        <p:tgtEl>
                                          <p:spTgt spid="430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0" fill="hold"/>
                                        <p:tgtEl>
                                          <p:spTgt spid="430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0" fill="hold"/>
                                        <p:tgtEl>
                                          <p:spTgt spid="430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0" fill="hold"/>
                                        <p:tgtEl>
                                          <p:spTgt spid="430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6" presetClass="emp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4303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20" showWhenStopped="0">
                <p:cTn id="1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032"/>
                </p:tgtEl>
              </p:cMediaNode>
            </p:audio>
          </p:childTnLst>
        </p:cTn>
      </p:par>
    </p:tnLst>
    <p:bldLst>
      <p:bldP spid="4303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45" name="WordArt 17"/>
          <p:cNvSpPr>
            <a:spLocks noChangeArrowheads="1" noChangeShapeType="1" noTextEdit="1"/>
          </p:cNvSpPr>
          <p:nvPr/>
        </p:nvSpPr>
        <p:spPr bwMode="auto">
          <a:xfrm>
            <a:off x="611560" y="116633"/>
            <a:ext cx="7272808" cy="115212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386"/>
              </a:avLst>
            </a:prstTxWarp>
          </a:bodyPr>
          <a:lstStyle/>
          <a:p>
            <a:pPr algn="ctr"/>
            <a:r>
              <a:rPr lang="en-US" sz="3600" b="1" kern="10" dirty="0" err="1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Mặt</a:t>
            </a:r>
            <a:r>
              <a:rPr lang="en-US" sz="3600" b="1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trời</a:t>
            </a:r>
            <a:r>
              <a:rPr lang="en-US" sz="3600" b="1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được</a:t>
            </a:r>
            <a:r>
              <a:rPr lang="en-US" sz="3600" b="1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miêu</a:t>
            </a:r>
            <a:r>
              <a:rPr lang="en-US" sz="3600" b="1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tả</a:t>
            </a:r>
            <a:r>
              <a:rPr lang="en-US" sz="3600" b="1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thế</a:t>
            </a:r>
            <a:r>
              <a:rPr lang="en-US" sz="3600" b="1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nào</a:t>
            </a:r>
            <a:r>
              <a:rPr lang="en-US" sz="3600" b="1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?</a:t>
            </a:r>
          </a:p>
          <a:p>
            <a:pPr algn="ctr"/>
            <a:r>
              <a:rPr lang="en-US" sz="3600" b="1" kern="10" dirty="0" err="1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Chân</a:t>
            </a:r>
            <a:r>
              <a:rPr lang="en-US" sz="3600" b="1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trời</a:t>
            </a:r>
            <a:r>
              <a:rPr lang="en-US" sz="3600" b="1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của</a:t>
            </a:r>
            <a:r>
              <a:rPr lang="en-US" sz="3600" b="1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bé</a:t>
            </a:r>
            <a:r>
              <a:rPr lang="en-US" sz="3600" b="1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là</a:t>
            </a:r>
            <a:r>
              <a:rPr lang="en-US" sz="3600" b="1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ai</a:t>
            </a:r>
            <a:r>
              <a:rPr lang="en-US" sz="3600" b="1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?</a:t>
            </a:r>
            <a:endParaRPr lang="vi-VN" sz="3600" b="1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70C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4784"/>
            <a:ext cx="9144000" cy="5373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437958"/>
      </p:ext>
    </p:extLst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37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37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37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4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AutoShape 2"/>
          <p:cNvSpPr>
            <a:spLocks noChangeArrowheads="1"/>
          </p:cNvSpPr>
          <p:nvPr/>
        </p:nvSpPr>
        <p:spPr bwMode="auto">
          <a:xfrm>
            <a:off x="1112838" y="1447800"/>
            <a:ext cx="7097190" cy="3048000"/>
          </a:xfrm>
          <a:prstGeom prst="horizontalScroll">
            <a:avLst>
              <a:gd name="adj" fmla="val 125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3600" b="1" dirty="0">
                <a:solidFill>
                  <a:srgbClr val="FF3300"/>
                </a:solidFill>
                <a:latin typeface=".VnArabiaH" panose="020B7200000000000000" pitchFamily="34" charset="0"/>
              </a:rPr>
              <a:t> </a:t>
            </a:r>
            <a:r>
              <a:rPr lang="en-US" altLang="vi-VN" sz="54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DẠY TRẺ ĐỌC THƠ</a:t>
            </a:r>
            <a:endParaRPr lang="en-US" altLang="vi-VN" sz="350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531" name="Picture 3" descr="20070910013147918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09600"/>
            <a:ext cx="1296988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4" descr="20070910013014324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028" y="0"/>
            <a:ext cx="990600" cy="2271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5" descr="2007091001314775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721560" y="-2180708"/>
            <a:ext cx="1451012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6" descr="465af35b3798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0538" y="2971800"/>
            <a:ext cx="1033462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7" descr="465af3182431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33800"/>
            <a:ext cx="1112838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Picture 12" descr="Hoa2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876800"/>
            <a:ext cx="25146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7" name="Picture 13" descr="Hoa2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5410200"/>
            <a:ext cx="23622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8" name="Picture 17" descr="Cay co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4876800"/>
            <a:ext cx="1128713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9" name="Picture 18" descr="Cay co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4876800"/>
            <a:ext cx="1128713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0" name="Picture 6" descr="141o39t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962525"/>
            <a:ext cx="2409825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1" name="Picture 18" descr="Cay co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876800"/>
            <a:ext cx="1128713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177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9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74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imagesCAF7X8H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5715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3" name="Picture 3" descr="imagesCAF7X8H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6286500"/>
            <a:ext cx="5715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4" name="Picture 4" descr="imagesCAF7X8H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6500"/>
            <a:ext cx="5715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5" name="Picture 5" descr="imagesCAF7X8H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533400"/>
            <a:ext cx="5715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6" name="Picture 6" descr="imagesCAJZK7M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0"/>
            <a:ext cx="628650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7" name="Picture 7" descr="imagesCAJZK7M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5350" y="5486400"/>
            <a:ext cx="628650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8" name="Picture 8" descr="imagesCAJZK7M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638800"/>
            <a:ext cx="628650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9" name="Picture 9" descr="imagesCAJZK7M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5350" y="0"/>
            <a:ext cx="628650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30" name="Picture 10" descr="imagesCABN9IP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32" name="WordArt 12"/>
          <p:cNvSpPr>
            <a:spLocks noChangeArrowheads="1" noChangeShapeType="1" noTextEdit="1"/>
          </p:cNvSpPr>
          <p:nvPr/>
        </p:nvSpPr>
        <p:spPr bwMode="auto">
          <a:xfrm>
            <a:off x="1331640" y="2636912"/>
            <a:ext cx="6669360" cy="1935088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3600" b="1" kern="10" spc="-360" dirty="0" smtClean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3. KẾT THÚC</a:t>
            </a:r>
            <a:endParaRPr lang="vi-VN" sz="3600" b="1" kern="10" spc="-360" dirty="0" smtClean="0">
              <a:ln w="12700">
                <a:solidFill>
                  <a:srgbClr val="000099"/>
                </a:solidFill>
                <a:round/>
                <a:headEnd/>
                <a:tailEnd/>
              </a:ln>
              <a:solidFill>
                <a:srgbClr val="00B0F0"/>
              </a:solidFill>
              <a:effectLst>
                <a:outerShdw dist="125724" dir="18900000" algn="ctr" rotWithShape="0">
                  <a:srgbClr val="000099"/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79450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1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3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AutoShape 2"/>
          <p:cNvSpPr>
            <a:spLocks noChangeArrowheads="1"/>
          </p:cNvSpPr>
          <p:nvPr/>
        </p:nvSpPr>
        <p:spPr bwMode="auto">
          <a:xfrm>
            <a:off x="1112838" y="1447800"/>
            <a:ext cx="7097190" cy="3048000"/>
          </a:xfrm>
          <a:prstGeom prst="horizontalScroll">
            <a:avLst>
              <a:gd name="adj" fmla="val 125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3600" b="1" dirty="0">
                <a:solidFill>
                  <a:srgbClr val="FF3300"/>
                </a:solidFill>
                <a:latin typeface=".VnArabiaH" panose="020B7200000000000000" pitchFamily="34" charset="0"/>
              </a:rPr>
              <a:t> </a:t>
            </a:r>
            <a:r>
              <a:rPr lang="en-US" altLang="vi-VN" sz="5400" b="1" dirty="0" smtClean="0">
                <a:solidFill>
                  <a:srgbClr val="FF3300"/>
                </a:solidFill>
                <a:latin typeface=".VnArabiaH" panose="020B7200000000000000" pitchFamily="34" charset="0"/>
              </a:rPr>
              <a:t>1. </a:t>
            </a:r>
            <a:r>
              <a:rPr lang="en-US" altLang="vi-VN" sz="5400" b="1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altLang="vi-VN" sz="54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vi-VN" sz="54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altLang="vi-VN" sz="54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endParaRPr lang="en-US" altLang="vi-VN" sz="5400" b="1" dirty="0" smtClean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altLang="vi-VN" sz="35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500" b="1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vi-VN" sz="35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500" b="1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35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500" b="1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altLang="vi-VN" sz="35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500" b="1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vi-VN" sz="35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500" b="1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vi-VN" sz="35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500" b="1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sz="35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vi-VN" sz="3500" b="1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vi-VN" sz="35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500" b="1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35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500" b="1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vi-VN" sz="35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altLang="vi-VN" sz="350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531" name="Picture 3" descr="2007091001314791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09600"/>
            <a:ext cx="1296988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4" descr="20070910013014324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028" y="0"/>
            <a:ext cx="990600" cy="2271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5" descr="2007091001314775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721560" y="-2180708"/>
            <a:ext cx="1451012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6" descr="465af35b3798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0538" y="2971800"/>
            <a:ext cx="1033462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7" descr="465af31824312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33800"/>
            <a:ext cx="1112838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Picture 12" descr="Hoa2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876800"/>
            <a:ext cx="25146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7" name="Picture 13" descr="Hoa2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5410200"/>
            <a:ext cx="23622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8" name="Picture 17" descr="Cay co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4876800"/>
            <a:ext cx="1128713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9" name="Picture 18" descr="Cay co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4876800"/>
            <a:ext cx="1128713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0" name="Picture 6" descr="141o39t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962525"/>
            <a:ext cx="2409825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1" name="Picture 18" descr="Cay co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876800"/>
            <a:ext cx="1128713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Bé Thanh Ngân – Cô Và Mẹ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020148" y="5105400"/>
            <a:ext cx="411832" cy="411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415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97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97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9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52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974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imagesCAF7X8H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5715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3" name="Picture 3" descr="imagesCAF7X8H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6286500"/>
            <a:ext cx="5715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4" name="Picture 4" descr="imagesCAF7X8H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6500"/>
            <a:ext cx="5715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5" name="Picture 5" descr="imagesCAF7X8H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533400"/>
            <a:ext cx="5715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6" name="Picture 6" descr="imagesCAJZK7M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0"/>
            <a:ext cx="628650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7" name="Picture 7" descr="imagesCAJZK7M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5350" y="5486400"/>
            <a:ext cx="628650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8" name="Picture 8" descr="imagesCAJZK7M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638800"/>
            <a:ext cx="628650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9" name="Picture 9" descr="imagesCAJZK7M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5350" y="0"/>
            <a:ext cx="628650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30" name="Picture 10" descr="imagesCABN9IP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32" name="WordArt 12"/>
          <p:cNvSpPr>
            <a:spLocks noChangeArrowheads="1" noChangeShapeType="1" noTextEdit="1"/>
          </p:cNvSpPr>
          <p:nvPr/>
        </p:nvSpPr>
        <p:spPr bwMode="auto">
          <a:xfrm>
            <a:off x="1676400" y="1905000"/>
            <a:ext cx="5486400" cy="26670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vi-VN" sz="3600" b="1" kern="10" spc="-360" dirty="0" smtClean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2: PHƯƠNG PHÁP VÀ </a:t>
            </a:r>
          </a:p>
          <a:p>
            <a:pPr algn="ctr"/>
            <a:r>
              <a:rPr lang="vi-VN" sz="3600" b="1" kern="10" spc="-360" dirty="0" smtClean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Times New Roman"/>
                <a:cs typeface="Times New Roman"/>
              </a:rPr>
              <a:t>HÌNH THỨC TỔ CHỨC</a:t>
            </a:r>
          </a:p>
        </p:txBody>
      </p:sp>
    </p:spTree>
    <p:extLst>
      <p:ext uri="{BB962C8B-B14F-4D97-AF65-F5344CB8AC3E}">
        <p14:creationId xmlns:p14="http://schemas.microsoft.com/office/powerpoint/2010/main" val="1927886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19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19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9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xplosion 1 3"/>
          <p:cNvSpPr/>
          <p:nvPr/>
        </p:nvSpPr>
        <p:spPr>
          <a:xfrm>
            <a:off x="611560" y="764704"/>
            <a:ext cx="7632848" cy="4248472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dirty="0" smtClean="0">
                <a:solidFill>
                  <a:srgbClr val="FF0000"/>
                </a:solidFill>
              </a:rPr>
              <a:t>Cô </a:t>
            </a:r>
            <a:r>
              <a:rPr lang="en-US" sz="6000" dirty="0" err="1" smtClean="0">
                <a:solidFill>
                  <a:srgbClr val="FF0000"/>
                </a:solidFill>
              </a:rPr>
              <a:t>đọc</a:t>
            </a:r>
            <a:r>
              <a:rPr lang="vi-VN" sz="6000" dirty="0" smtClean="0">
                <a:solidFill>
                  <a:srgbClr val="FF0000"/>
                </a:solidFill>
              </a:rPr>
              <a:t> lần 1</a:t>
            </a:r>
            <a:r>
              <a:rPr lang="en-US" sz="6000" dirty="0" smtClean="0">
                <a:solidFill>
                  <a:srgbClr val="FF0000"/>
                </a:solidFill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</a:rPr>
              <a:t>diễn</a:t>
            </a:r>
            <a:r>
              <a:rPr lang="en-US" sz="6000" dirty="0" smtClean="0">
                <a:solidFill>
                  <a:srgbClr val="FF0000"/>
                </a:solidFill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</a:rPr>
              <a:t>cảm</a:t>
            </a:r>
            <a:endParaRPr lang="vi-VN" sz="6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881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00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685925" y="1685925"/>
            <a:ext cx="422910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1" name="Picture 3" descr="00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900" y="6000750"/>
            <a:ext cx="422910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2" name="Picture 4" descr="00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0"/>
            <a:ext cx="422910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3" name="Picture 5" descr="00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0"/>
            <a:ext cx="422910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4" name="Picture 6" descr="00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600825" y="4314825"/>
            <a:ext cx="422910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5" name="Picture 7" descr="00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600825" y="1685925"/>
            <a:ext cx="422910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6" name="Picture 8" descr="00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515269" y="4656932"/>
            <a:ext cx="3887787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7" name="Picture 9" descr="00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000750"/>
            <a:ext cx="422910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745" name="WordArt 17"/>
          <p:cNvSpPr>
            <a:spLocks noChangeArrowheads="1" noChangeShapeType="1" noTextEdit="1"/>
          </p:cNvSpPr>
          <p:nvPr/>
        </p:nvSpPr>
        <p:spPr bwMode="auto">
          <a:xfrm>
            <a:off x="1115616" y="2924944"/>
            <a:ext cx="6768752" cy="151216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201"/>
              </a:avLst>
            </a:prstTxWarp>
          </a:bodyPr>
          <a:lstStyle/>
          <a:p>
            <a:pPr algn="ctr"/>
            <a:r>
              <a:rPr lang="vi-VN" sz="3600" b="1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Cô </a:t>
            </a:r>
            <a:r>
              <a:rPr lang="en-US" sz="3600" b="1" kern="10" dirty="0" err="1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đọc</a:t>
            </a:r>
            <a:r>
              <a:rPr lang="vi-VN" sz="3600" b="1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lần 2</a:t>
            </a:r>
            <a:r>
              <a:rPr lang="en-US" sz="3600" b="1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bằng</a:t>
            </a:r>
            <a:r>
              <a:rPr lang="en-US" sz="3600" b="1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video</a:t>
            </a:r>
            <a:r>
              <a:rPr lang="vi-VN" sz="3600" b="1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:</a:t>
            </a:r>
            <a:endParaRPr lang="vi-VN" sz="3600" b="1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48300541"/>
      </p:ext>
    </p:extLst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37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37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37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4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imagesCAF7X8HQ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5715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3" name="Picture 3" descr="imagesCAF7X8HQ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6286500"/>
            <a:ext cx="5715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4" name="Picture 4" descr="imagesCAF7X8HQ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86500"/>
            <a:ext cx="5715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5" name="Picture 5" descr="imagesCAF7X8HQ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533400"/>
            <a:ext cx="5715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6" name="Picture 6" descr="imagesCAJZK7MQ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0"/>
            <a:ext cx="628650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7" name="Picture 7" descr="imagesCAJZK7MQ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5350" y="5486400"/>
            <a:ext cx="628650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8" name="Picture 8" descr="imagesCAJZK7MQ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638800"/>
            <a:ext cx="628650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9" name="Picture 9" descr="imagesCAJZK7MQ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5350" y="0"/>
            <a:ext cx="628650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30" name="Picture 10" descr="imagesCABN9IPP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92796"/>
            <a:ext cx="7020272" cy="5265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32" name="WordArt 12"/>
          <p:cNvSpPr>
            <a:spLocks noChangeArrowheads="1" noChangeShapeType="1" noTextEdit="1"/>
          </p:cNvSpPr>
          <p:nvPr/>
        </p:nvSpPr>
        <p:spPr bwMode="auto">
          <a:xfrm>
            <a:off x="1676400" y="1905000"/>
            <a:ext cx="5486400" cy="26670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endParaRPr lang="vi-VN" sz="3600" b="1" kern="10" spc="-360" dirty="0" smtClean="0">
              <a:ln w="12700">
                <a:solidFill>
                  <a:srgbClr val="000099"/>
                </a:solidFill>
                <a:round/>
                <a:headEnd/>
                <a:tailEnd/>
              </a:ln>
              <a:solidFill>
                <a:srgbClr val="00B0F0"/>
              </a:solidFill>
              <a:effectLst>
                <a:outerShdw dist="125724" dir="18900000" algn="ctr" rotWithShape="0">
                  <a:srgbClr val="000099"/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2" name="Bài thơ Cô và mẹ - Bai tho co va me - Thơ mầm non - Đọc thơ bé nghe (online-video-cutter.com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-171400"/>
            <a:ext cx="9143999" cy="639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596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28302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own Ribbon 3"/>
          <p:cNvSpPr/>
          <p:nvPr/>
        </p:nvSpPr>
        <p:spPr>
          <a:xfrm>
            <a:off x="179512" y="1772816"/>
            <a:ext cx="8424936" cy="3384376"/>
          </a:xfrm>
          <a:prstGeom prst="ribb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 smtClean="0">
                <a:solidFill>
                  <a:srgbClr val="FF0000"/>
                </a:solidFill>
              </a:rPr>
              <a:t>Đàm thoại trích dẫn</a:t>
            </a:r>
            <a:endParaRPr lang="vi-VN" sz="4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7785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45" name="WordArt 17"/>
          <p:cNvSpPr>
            <a:spLocks noChangeArrowheads="1" noChangeShapeType="1" noTextEdit="1"/>
          </p:cNvSpPr>
          <p:nvPr/>
        </p:nvSpPr>
        <p:spPr bwMode="auto">
          <a:xfrm>
            <a:off x="1259632" y="1"/>
            <a:ext cx="6624736" cy="126876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823"/>
              </a:avLst>
            </a:prstTxWarp>
          </a:bodyPr>
          <a:lstStyle/>
          <a:p>
            <a:pPr algn="ctr"/>
            <a:r>
              <a:rPr lang="en-US" sz="3600" b="1" kern="10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3600" b="1" kern="1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10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3600" b="1" kern="1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10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600" b="1" kern="1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10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3600" b="1" kern="1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10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3600" b="1" kern="1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ctr"/>
            <a:r>
              <a:rPr lang="en-US" sz="3600" b="1" kern="10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600" b="1" kern="1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10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3600" b="1" kern="1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10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sz="3600" b="1" kern="1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10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ôm</a:t>
            </a:r>
            <a:r>
              <a:rPr lang="en-US" sz="3600" b="1" kern="1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10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3600" b="1" kern="1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10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3600" b="1" kern="1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  <a:endParaRPr lang="vi-VN" sz="3600" b="1" kern="1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2777"/>
            <a:ext cx="9144000" cy="544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437958"/>
      </p:ext>
    </p:extLst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37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37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37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4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45" name="WordArt 17"/>
          <p:cNvSpPr>
            <a:spLocks noChangeArrowheads="1" noChangeShapeType="1" noTextEdit="1"/>
          </p:cNvSpPr>
          <p:nvPr/>
        </p:nvSpPr>
        <p:spPr bwMode="auto">
          <a:xfrm>
            <a:off x="1259632" y="0"/>
            <a:ext cx="6336704" cy="134076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386"/>
              </a:avLst>
            </a:prstTxWarp>
          </a:bodyPr>
          <a:lstStyle/>
          <a:p>
            <a:pPr algn="ctr"/>
            <a:r>
              <a:rPr lang="en-US" sz="3600" b="1" kern="10" dirty="0" err="1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Buổi</a:t>
            </a:r>
            <a:r>
              <a:rPr lang="en-US" sz="3600" b="1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chiều</a:t>
            </a:r>
            <a:r>
              <a:rPr lang="en-US" sz="3600" b="1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bé</a:t>
            </a:r>
            <a:r>
              <a:rPr lang="en-US" sz="3600" b="1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chào</a:t>
            </a:r>
            <a:r>
              <a:rPr lang="en-US" sz="3600" b="1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ai</a:t>
            </a:r>
            <a:r>
              <a:rPr lang="en-US" sz="3600" b="1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?</a:t>
            </a:r>
          </a:p>
          <a:p>
            <a:pPr algn="ctr"/>
            <a:r>
              <a:rPr lang="en-US" sz="3600" b="1" kern="10" dirty="0" err="1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Bé</a:t>
            </a:r>
            <a:r>
              <a:rPr lang="en-US" sz="3600" b="1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xà</a:t>
            </a:r>
            <a:r>
              <a:rPr lang="en-US" sz="3600" b="1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vào</a:t>
            </a:r>
            <a:r>
              <a:rPr lang="en-US" sz="3600" b="1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lòng</a:t>
            </a:r>
            <a:r>
              <a:rPr lang="en-US" sz="3600" b="1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ai</a:t>
            </a:r>
            <a:r>
              <a:rPr lang="en-US" sz="3600" b="1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nhỉ</a:t>
            </a:r>
            <a:r>
              <a:rPr lang="en-US" sz="3600" b="1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?</a:t>
            </a:r>
            <a:endParaRPr lang="vi-VN" sz="3600" b="1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0768"/>
            <a:ext cx="9144000" cy="551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437958"/>
      </p:ext>
    </p:extLst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37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37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37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4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c35f2ccf8fcb84817c6ae84df9a33e7a6face77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236</TotalTime>
  <Words>143</Words>
  <Application>Microsoft Office PowerPoint</Application>
  <PresentationFormat>On-screen Show (4:3)</PresentationFormat>
  <Paragraphs>22</Paragraphs>
  <Slides>12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3" baseType="lpstr">
      <vt:lpstr>.VnArabiaH</vt:lpstr>
      <vt:lpstr>.VnTime</vt:lpstr>
      <vt:lpstr>.VnTimeH</vt:lpstr>
      <vt:lpstr>Arial</vt:lpstr>
      <vt:lpstr>Calibri</vt:lpstr>
      <vt:lpstr>Century Gothic</vt:lpstr>
      <vt:lpstr>Tahoma</vt:lpstr>
      <vt:lpstr>Times New Roman</vt:lpstr>
      <vt:lpstr>Verdana</vt:lpstr>
      <vt:lpstr>Wingdings 2</vt:lpstr>
      <vt:lpstr>Austin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BI</cp:lastModifiedBy>
  <cp:revision>30</cp:revision>
  <dcterms:created xsi:type="dcterms:W3CDTF">2016-11-07T16:08:21Z</dcterms:created>
  <dcterms:modified xsi:type="dcterms:W3CDTF">2022-03-15T08:43:43Z</dcterms:modified>
</cp:coreProperties>
</file>