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0" r:id="rId2"/>
    <p:sldId id="269" r:id="rId3"/>
    <p:sldId id="265" r:id="rId4"/>
    <p:sldId id="266" r:id="rId5"/>
    <p:sldId id="271" r:id="rId6"/>
    <p:sldId id="263" r:id="rId7"/>
    <p:sldId id="268" r:id="rId8"/>
    <p:sldId id="270" r:id="rId9"/>
    <p:sldId id="257" r:id="rId10"/>
    <p:sldId id="261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4" d="100"/>
          <a:sy n="64" d="100"/>
        </p:scale>
        <p:origin x="90" y="18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BF8208-4BAD-47EB-85E8-0DE8A6DCE745}" type="datetimeFigureOut">
              <a:rPr lang="en-US" smtClean="0"/>
              <a:t>2/4/2026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1E0DB8-D9F7-481B-8519-BBC0104BD0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99369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BF8208-4BAD-47EB-85E8-0DE8A6DCE745}" type="datetimeFigureOut">
              <a:rPr lang="en-US" smtClean="0"/>
              <a:t>2/4/2026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1E0DB8-D9F7-481B-8519-BBC0104BD0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3714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BF8208-4BAD-47EB-85E8-0DE8A6DCE745}" type="datetimeFigureOut">
              <a:rPr lang="en-US" smtClean="0"/>
              <a:t>2/4/2026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1E0DB8-D9F7-481B-8519-BBC0104BD0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15185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BF8208-4BAD-47EB-85E8-0DE8A6DCE745}" type="datetimeFigureOut">
              <a:rPr lang="en-US" smtClean="0"/>
              <a:t>2/4/2026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1E0DB8-D9F7-481B-8519-BBC0104BD0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26708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BF8208-4BAD-47EB-85E8-0DE8A6DCE745}" type="datetimeFigureOut">
              <a:rPr lang="en-US" smtClean="0"/>
              <a:t>2/4/2026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1E0DB8-D9F7-481B-8519-BBC0104BD0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78657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BF8208-4BAD-47EB-85E8-0DE8A6DCE745}" type="datetimeFigureOut">
              <a:rPr lang="en-US" smtClean="0"/>
              <a:t>2/4/2026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1E0DB8-D9F7-481B-8519-BBC0104BD0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17062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BF8208-4BAD-47EB-85E8-0DE8A6DCE745}" type="datetimeFigureOut">
              <a:rPr lang="en-US" smtClean="0"/>
              <a:t>2/4/2026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1E0DB8-D9F7-481B-8519-BBC0104BD0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43082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BF8208-4BAD-47EB-85E8-0DE8A6DCE745}" type="datetimeFigureOut">
              <a:rPr lang="en-US" smtClean="0"/>
              <a:t>2/4/2026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1E0DB8-D9F7-481B-8519-BBC0104BD0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78503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BF8208-4BAD-47EB-85E8-0DE8A6DCE745}" type="datetimeFigureOut">
              <a:rPr lang="en-US" smtClean="0"/>
              <a:t>2/4/2026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1E0DB8-D9F7-481B-8519-BBC0104BD0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24593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BF8208-4BAD-47EB-85E8-0DE8A6DCE745}" type="datetimeFigureOut">
              <a:rPr lang="en-US" smtClean="0"/>
              <a:t>2/4/2026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1E0DB8-D9F7-481B-8519-BBC0104BD0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47687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BF8208-4BAD-47EB-85E8-0DE8A6DCE745}" type="datetimeFigureOut">
              <a:rPr lang="en-US" smtClean="0"/>
              <a:t>2/4/2026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1E0DB8-D9F7-481B-8519-BBC0104BD0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19273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BF8208-4BAD-47EB-85E8-0DE8A6DCE745}" type="datetimeFigureOut">
              <a:rPr lang="en-US" smtClean="0"/>
              <a:t>2/4/2026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1E0DB8-D9F7-481B-8519-BBC0104BD0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41554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7" Type="http://schemas.openxmlformats.org/officeDocument/2006/relationships/image" Target="../media/image7.jp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g"/><Relationship Id="rId5" Type="http://schemas.openxmlformats.org/officeDocument/2006/relationships/image" Target="../media/image5.jpg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SXED`q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5" name="Rectangle 4"/>
          <p:cNvSpPr/>
          <p:nvPr/>
        </p:nvSpPr>
        <p:spPr>
          <a:xfrm>
            <a:off x="1205960" y="1690688"/>
            <a:ext cx="9267123" cy="14465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400" b="1" dirty="0" err="1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Bé</a:t>
            </a:r>
            <a:r>
              <a:rPr lang="en-US" sz="4400" b="1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 </a:t>
            </a:r>
            <a:r>
              <a:rPr lang="en-US" sz="4400" b="1" dirty="0" err="1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làm</a:t>
            </a:r>
            <a:r>
              <a:rPr lang="en-US" sz="4400" b="1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 </a:t>
            </a:r>
            <a:r>
              <a:rPr lang="en-US" sz="4400" b="1" dirty="0" err="1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quen</a:t>
            </a:r>
            <a:r>
              <a:rPr lang="en-US" sz="4400" b="1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 </a:t>
            </a:r>
            <a:r>
              <a:rPr lang="en-US" sz="4400" b="1" dirty="0" err="1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với</a:t>
            </a:r>
            <a:endParaRPr lang="en-US" sz="4400" b="1" dirty="0" smtClean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</a:endParaRPr>
          </a:p>
          <a:p>
            <a:pPr algn="ctr"/>
            <a:r>
              <a:rPr lang="en-US" sz="4400" b="1" dirty="0" err="1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hình</a:t>
            </a:r>
            <a:r>
              <a:rPr lang="en-US" sz="4400" b="1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 </a:t>
            </a:r>
            <a:r>
              <a:rPr lang="en-US" sz="4400" b="1" dirty="0" err="1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Vuông,hình</a:t>
            </a:r>
            <a:r>
              <a:rPr lang="en-US" sz="4400" b="1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 </a:t>
            </a:r>
            <a:r>
              <a:rPr lang="en-US" sz="4400" b="1" dirty="0" err="1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Tròn</a:t>
            </a:r>
            <a:endParaRPr lang="en-US" sz="4400" b="1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684554" y="0"/>
            <a:ext cx="409342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002060"/>
                </a:solidFill>
              </a:rPr>
              <a:t>UBND PHƯỜNG PHÚC LỢI</a:t>
            </a:r>
            <a:endParaRPr lang="en-US" sz="2400" b="1" dirty="0" smtClean="0">
              <a:solidFill>
                <a:srgbClr val="002060"/>
              </a:solidFill>
            </a:endParaRPr>
          </a:p>
          <a:p>
            <a:pPr algn="ctr"/>
            <a:r>
              <a:rPr lang="en-US" sz="2400" b="1" dirty="0" smtClean="0">
                <a:solidFill>
                  <a:srgbClr val="002060"/>
                </a:solidFill>
              </a:rPr>
              <a:t>TRƯỜNG MẦM NON HOA SỮA</a:t>
            </a:r>
            <a:endParaRPr lang="en-US" sz="2400" b="1" dirty="0">
              <a:solidFill>
                <a:srgbClr val="00206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018926" y="4047302"/>
            <a:ext cx="415415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FF0000"/>
                </a:solidFill>
              </a:rPr>
              <a:t>LỨA TUỔI: 3-4 </a:t>
            </a:r>
            <a:r>
              <a:rPr lang="en-US" sz="2400" dirty="0" err="1" smtClean="0">
                <a:solidFill>
                  <a:srgbClr val="FF0000"/>
                </a:solidFill>
              </a:rPr>
              <a:t>tuổi</a:t>
            </a:r>
            <a:endParaRPr lang="en-US" sz="2400" dirty="0" smtClean="0">
              <a:solidFill>
                <a:srgbClr val="FF0000"/>
              </a:solidFill>
            </a:endParaRPr>
          </a:p>
          <a:p>
            <a:r>
              <a:rPr lang="en-US" sz="2400" dirty="0" err="1" smtClean="0">
                <a:solidFill>
                  <a:srgbClr val="FF0000"/>
                </a:solidFill>
              </a:rPr>
              <a:t>Giáo</a:t>
            </a:r>
            <a:r>
              <a:rPr lang="en-US" sz="2400" dirty="0" smtClean="0">
                <a:solidFill>
                  <a:srgbClr val="FF0000"/>
                </a:solidFill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</a:rPr>
              <a:t>viên</a:t>
            </a:r>
            <a:r>
              <a:rPr lang="en-US" sz="2400" dirty="0" smtClean="0">
                <a:solidFill>
                  <a:srgbClr val="FF0000"/>
                </a:solidFill>
              </a:rPr>
              <a:t>: </a:t>
            </a:r>
            <a:r>
              <a:rPr lang="en-US" sz="2400" dirty="0" err="1" smtClean="0">
                <a:solidFill>
                  <a:srgbClr val="FF0000"/>
                </a:solidFill>
              </a:rPr>
              <a:t>Nguyễn</a:t>
            </a:r>
            <a:r>
              <a:rPr lang="en-US" sz="2400" dirty="0" smtClean="0">
                <a:solidFill>
                  <a:srgbClr val="FF0000"/>
                </a:solidFill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</a:rPr>
              <a:t>Thị</a:t>
            </a:r>
            <a:r>
              <a:rPr lang="en-US" sz="2400" dirty="0" smtClean="0">
                <a:solidFill>
                  <a:srgbClr val="FF0000"/>
                </a:solidFill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</a:rPr>
              <a:t>Lệ</a:t>
            </a:r>
            <a:r>
              <a:rPr lang="en-US" sz="2400" dirty="0" smtClean="0">
                <a:solidFill>
                  <a:srgbClr val="FF0000"/>
                </a:solidFill>
              </a:rPr>
              <a:t> </a:t>
            </a:r>
            <a:r>
              <a:rPr lang="en-US" sz="2400" smtClean="0">
                <a:solidFill>
                  <a:srgbClr val="FF0000"/>
                </a:solidFill>
              </a:rPr>
              <a:t>Quyên</a:t>
            </a:r>
            <a:endParaRPr lang="en-US" sz="2400" dirty="0" smtClean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43646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2051014" y="2399298"/>
            <a:ext cx="8089972" cy="14465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8800" b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Các</a:t>
            </a:r>
            <a:r>
              <a:rPr lang="en-US" sz="88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 con </a:t>
            </a:r>
            <a:r>
              <a:rPr lang="en-US" sz="8800" b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giỏi</a:t>
            </a:r>
            <a:r>
              <a:rPr lang="en-US" sz="88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 </a:t>
            </a:r>
            <a:r>
              <a:rPr lang="en-US" sz="8800" b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quá</a:t>
            </a:r>
            <a:r>
              <a:rPr lang="en-US" sz="88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29201177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" y="428"/>
            <a:ext cx="12191239" cy="675626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611086" y="198568"/>
            <a:ext cx="476874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4800" b="1" dirty="0" err="1" smtClean="0"/>
              <a:t>Hình</a:t>
            </a:r>
            <a:r>
              <a:rPr lang="en-GB" sz="4800" b="1" dirty="0" smtClean="0"/>
              <a:t> </a:t>
            </a:r>
            <a:r>
              <a:rPr lang="en-GB" sz="4800" b="1" dirty="0" err="1" smtClean="0"/>
              <a:t>gì</a:t>
            </a:r>
            <a:r>
              <a:rPr lang="en-GB" sz="4800" b="1" dirty="0" smtClean="0"/>
              <a:t> </a:t>
            </a:r>
            <a:r>
              <a:rPr lang="en-GB" sz="4800" b="1" dirty="0" err="1" smtClean="0"/>
              <a:t>xuất</a:t>
            </a:r>
            <a:r>
              <a:rPr lang="en-GB" sz="4800" b="1" dirty="0" smtClean="0"/>
              <a:t> </a:t>
            </a:r>
            <a:r>
              <a:rPr lang="en-GB" sz="4800" b="1" dirty="0" err="1" smtClean="0"/>
              <a:t>hiện</a:t>
            </a:r>
            <a:r>
              <a:rPr lang="en-GB" sz="4800" b="1" dirty="0" smtClean="0"/>
              <a:t>?</a:t>
            </a:r>
            <a:endParaRPr lang="en-US" sz="4800" b="1" dirty="0"/>
          </a:p>
        </p:txBody>
      </p:sp>
      <p:sp>
        <p:nvSpPr>
          <p:cNvPr id="5" name="Flowchart: Connector 4"/>
          <p:cNvSpPr/>
          <p:nvPr/>
        </p:nvSpPr>
        <p:spPr>
          <a:xfrm>
            <a:off x="3783875" y="1451693"/>
            <a:ext cx="4423162" cy="3685309"/>
          </a:xfrm>
          <a:prstGeom prst="flowChartConnector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ounded Rectangle 9"/>
          <p:cNvSpPr/>
          <p:nvPr/>
        </p:nvSpPr>
        <p:spPr>
          <a:xfrm>
            <a:off x="4926486" y="5506004"/>
            <a:ext cx="2339788" cy="1250684"/>
          </a:xfrm>
          <a:prstGeom prst="roundRect">
            <a:avLst/>
          </a:prstGeom>
          <a:solidFill>
            <a:srgbClr val="66CCFF"/>
          </a:solidFill>
          <a:ln>
            <a:noFill/>
          </a:ln>
          <a:effectLst>
            <a:glow rad="1397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tròn</a:t>
            </a:r>
            <a:endParaRPr lang="en-US" sz="28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420865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6" dur="25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0" grpId="0" animBg="1"/>
      <p:bldP spid="10" grpId="1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" y="428"/>
            <a:ext cx="12191239" cy="675626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611086" y="198568"/>
            <a:ext cx="448340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4800" b="1" dirty="0" err="1" smtClean="0"/>
              <a:t>Hình</a:t>
            </a:r>
            <a:r>
              <a:rPr lang="en-GB" sz="4800" b="1" dirty="0" smtClean="0"/>
              <a:t> </a:t>
            </a:r>
            <a:r>
              <a:rPr lang="en-GB" sz="4800" b="1" dirty="0" err="1" smtClean="0"/>
              <a:t>gì</a:t>
            </a:r>
            <a:r>
              <a:rPr lang="en-GB" sz="4800" b="1" dirty="0" smtClean="0"/>
              <a:t> </a:t>
            </a:r>
            <a:r>
              <a:rPr lang="en-GB" sz="4800" b="1" dirty="0" err="1" smtClean="0"/>
              <a:t>xuất</a:t>
            </a:r>
            <a:r>
              <a:rPr lang="en-GB" sz="4800" b="1" dirty="0" smtClean="0"/>
              <a:t> </a:t>
            </a:r>
            <a:r>
              <a:rPr lang="en-GB" sz="4800" b="1" dirty="0" err="1" smtClean="0"/>
              <a:t>hiện</a:t>
            </a:r>
            <a:endParaRPr lang="en-US" sz="4800" b="1" dirty="0"/>
          </a:p>
        </p:txBody>
      </p:sp>
      <p:sp>
        <p:nvSpPr>
          <p:cNvPr id="4" name="Flowchart: Process 3"/>
          <p:cNvSpPr/>
          <p:nvPr/>
        </p:nvSpPr>
        <p:spPr>
          <a:xfrm>
            <a:off x="3917121" y="1394864"/>
            <a:ext cx="4050487" cy="3524076"/>
          </a:xfrm>
          <a:prstGeom prst="flowChartProcess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ounded Rectangle 6"/>
          <p:cNvSpPr/>
          <p:nvPr/>
        </p:nvSpPr>
        <p:spPr>
          <a:xfrm>
            <a:off x="4638786" y="5212472"/>
            <a:ext cx="2915187" cy="1250684"/>
          </a:xfrm>
          <a:prstGeom prst="roundRect">
            <a:avLst/>
          </a:prstGeom>
          <a:solidFill>
            <a:srgbClr val="66CCFF"/>
          </a:solidFill>
          <a:ln>
            <a:noFill/>
          </a:ln>
          <a:effectLst>
            <a:glow rad="1397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	</a:t>
            </a:r>
            <a:r>
              <a:rPr lang="en-US" sz="28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vuông</a:t>
            </a:r>
            <a:endParaRPr lang="en-US" sz="28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349808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6" dur="25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 animBg="1"/>
      <p:bldP spid="7" grpId="1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28"/>
            <a:ext cx="12191239" cy="685757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611086" y="198568"/>
            <a:ext cx="466255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4800" b="1" dirty="0" err="1" smtClean="0"/>
              <a:t>Hình</a:t>
            </a:r>
            <a:r>
              <a:rPr lang="en-GB" sz="4800" b="1" dirty="0" smtClean="0"/>
              <a:t> </a:t>
            </a:r>
            <a:r>
              <a:rPr lang="en-GB" sz="4800" b="1" dirty="0" err="1" smtClean="0"/>
              <a:t>gì</a:t>
            </a:r>
            <a:r>
              <a:rPr lang="en-GB" sz="4800" b="1" dirty="0" smtClean="0"/>
              <a:t> </a:t>
            </a:r>
            <a:r>
              <a:rPr lang="en-GB" sz="4800" b="1" dirty="0" err="1" smtClean="0"/>
              <a:t>biến</a:t>
            </a:r>
            <a:r>
              <a:rPr lang="en-GB" sz="4800" b="1" dirty="0" smtClean="0"/>
              <a:t> </a:t>
            </a:r>
            <a:r>
              <a:rPr lang="en-GB" sz="4800" b="1" dirty="0" err="1" smtClean="0"/>
              <a:t>mất</a:t>
            </a:r>
            <a:r>
              <a:rPr lang="en-GB" sz="4800" b="1" dirty="0" smtClean="0"/>
              <a:t>?</a:t>
            </a:r>
            <a:endParaRPr lang="en-US" sz="4800" b="1" dirty="0"/>
          </a:p>
        </p:txBody>
      </p:sp>
      <p:sp>
        <p:nvSpPr>
          <p:cNvPr id="4" name="Flowchart: Process 3"/>
          <p:cNvSpPr/>
          <p:nvPr/>
        </p:nvSpPr>
        <p:spPr>
          <a:xfrm>
            <a:off x="6453737" y="1493454"/>
            <a:ext cx="4050487" cy="3524076"/>
          </a:xfrm>
          <a:prstGeom prst="flowChartProcess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lowchart: Connector 4"/>
          <p:cNvSpPr/>
          <p:nvPr/>
        </p:nvSpPr>
        <p:spPr>
          <a:xfrm>
            <a:off x="1523999" y="1332221"/>
            <a:ext cx="3685309" cy="3685309"/>
          </a:xfrm>
          <a:prstGeom prst="flowChartConnector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ounded Rectangle 8"/>
          <p:cNvSpPr/>
          <p:nvPr/>
        </p:nvSpPr>
        <p:spPr>
          <a:xfrm>
            <a:off x="7321381" y="5456167"/>
            <a:ext cx="2592288" cy="1225432"/>
          </a:xfrm>
          <a:prstGeom prst="roundRect">
            <a:avLst/>
          </a:prstGeom>
          <a:solidFill>
            <a:srgbClr val="66CCFF"/>
          </a:solidFill>
          <a:ln>
            <a:noFill/>
          </a:ln>
          <a:effectLst>
            <a:glow rad="1397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en-US" sz="28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uông</a:t>
            </a:r>
            <a:endParaRPr lang="en-US" sz="2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2196759" y="5506004"/>
            <a:ext cx="2339788" cy="1250684"/>
          </a:xfrm>
          <a:prstGeom prst="roundRect">
            <a:avLst/>
          </a:prstGeom>
          <a:solidFill>
            <a:srgbClr val="66CCFF"/>
          </a:solidFill>
          <a:ln>
            <a:noFill/>
          </a:ln>
          <a:effectLst>
            <a:glow rad="1397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tròn</a:t>
            </a:r>
            <a:endParaRPr lang="en-US" sz="2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704445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Nhac hieu thua cuoc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6" presetClass="exit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 tmFilter="0, 0; .2, .5; .8, .5; 1, 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" dur="250" autoRev="1" fill="hold"/>
                                        <p:tgtEl>
                                          <p:spTgt spid="1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  <p:bldLst>
      <p:bldP spid="4" grpId="0" animBg="1"/>
      <p:bldP spid="9" grpId="0" animBg="1"/>
      <p:bldP spid="1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28"/>
            <a:ext cx="12191239" cy="685757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611086" y="198568"/>
            <a:ext cx="466255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4800" b="1" dirty="0" err="1" smtClean="0"/>
              <a:t>Hình</a:t>
            </a:r>
            <a:r>
              <a:rPr lang="en-GB" sz="4800" b="1" dirty="0" smtClean="0"/>
              <a:t> </a:t>
            </a:r>
            <a:r>
              <a:rPr lang="en-GB" sz="4800" b="1" dirty="0" err="1" smtClean="0"/>
              <a:t>gì</a:t>
            </a:r>
            <a:r>
              <a:rPr lang="en-GB" sz="4800" b="1" dirty="0" smtClean="0"/>
              <a:t> </a:t>
            </a:r>
            <a:r>
              <a:rPr lang="en-GB" sz="4800" b="1" dirty="0" err="1" smtClean="0"/>
              <a:t>biến</a:t>
            </a:r>
            <a:r>
              <a:rPr lang="en-GB" sz="4800" b="1" dirty="0" smtClean="0"/>
              <a:t> </a:t>
            </a:r>
            <a:r>
              <a:rPr lang="en-GB" sz="4800" b="1" dirty="0" err="1" smtClean="0"/>
              <a:t>mất</a:t>
            </a:r>
            <a:r>
              <a:rPr lang="en-GB" sz="4800" b="1" dirty="0" smtClean="0"/>
              <a:t>?</a:t>
            </a:r>
            <a:endParaRPr lang="en-US" sz="4800" b="1" dirty="0"/>
          </a:p>
        </p:txBody>
      </p:sp>
      <p:sp>
        <p:nvSpPr>
          <p:cNvPr id="4" name="Flowchart: Process 3"/>
          <p:cNvSpPr/>
          <p:nvPr/>
        </p:nvSpPr>
        <p:spPr>
          <a:xfrm>
            <a:off x="6453737" y="1493454"/>
            <a:ext cx="4050487" cy="3524076"/>
          </a:xfrm>
          <a:prstGeom prst="flowChartProcess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lowchart: Connector 4"/>
          <p:cNvSpPr/>
          <p:nvPr/>
        </p:nvSpPr>
        <p:spPr>
          <a:xfrm>
            <a:off x="1523999" y="1332221"/>
            <a:ext cx="3685309" cy="3685309"/>
          </a:xfrm>
          <a:prstGeom prst="flowChartConnector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ounded Rectangle 7"/>
          <p:cNvSpPr/>
          <p:nvPr/>
        </p:nvSpPr>
        <p:spPr>
          <a:xfrm>
            <a:off x="7481861" y="5420698"/>
            <a:ext cx="2339788" cy="792143"/>
          </a:xfrm>
          <a:prstGeom prst="roundRect">
            <a:avLst/>
          </a:prstGeom>
          <a:solidFill>
            <a:srgbClr val="66CCFF"/>
          </a:solidFill>
          <a:ln>
            <a:noFill/>
          </a:ln>
          <a:effectLst>
            <a:glow rad="1397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en-US" sz="28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uông</a:t>
            </a:r>
            <a:endParaRPr lang="en-US" sz="2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2312737" y="5420698"/>
            <a:ext cx="2357624" cy="873811"/>
          </a:xfrm>
          <a:prstGeom prst="roundRect">
            <a:avLst/>
          </a:prstGeom>
          <a:solidFill>
            <a:srgbClr val="66CCFF"/>
          </a:solidFill>
          <a:ln>
            <a:noFill/>
          </a:ln>
          <a:effectLst>
            <a:glow rad="1397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tròn</a:t>
            </a:r>
            <a:endParaRPr lang="en-US" sz="2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951518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xit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Nhac hieu thua cuoc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  <p:bldLst>
      <p:bldP spid="4" grpId="0" animBg="1"/>
      <p:bldP spid="8" grpId="0" animBg="1"/>
      <p:bldP spid="1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" y="429"/>
            <a:ext cx="12191238" cy="6857571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3131127" y="479284"/>
            <a:ext cx="641268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400" dirty="0" err="1" smtClean="0">
                <a:solidFill>
                  <a:schemeClr val="bg1"/>
                </a:solidFill>
              </a:rPr>
              <a:t>Hình</a:t>
            </a:r>
            <a:r>
              <a:rPr lang="en-GB" sz="4400" dirty="0" smtClean="0">
                <a:solidFill>
                  <a:schemeClr val="bg1"/>
                </a:solidFill>
              </a:rPr>
              <a:t> </a:t>
            </a:r>
            <a:r>
              <a:rPr lang="en-GB" sz="4400" dirty="0" err="1" smtClean="0">
                <a:solidFill>
                  <a:schemeClr val="bg1"/>
                </a:solidFill>
              </a:rPr>
              <a:t>vuông</a:t>
            </a:r>
            <a:r>
              <a:rPr lang="en-GB" sz="4400" dirty="0" smtClean="0">
                <a:solidFill>
                  <a:schemeClr val="bg1"/>
                </a:solidFill>
              </a:rPr>
              <a:t> </a:t>
            </a:r>
            <a:r>
              <a:rPr lang="en-GB" sz="4400" dirty="0" err="1" smtClean="0">
                <a:solidFill>
                  <a:schemeClr val="bg1"/>
                </a:solidFill>
              </a:rPr>
              <a:t>có</a:t>
            </a:r>
            <a:r>
              <a:rPr lang="en-GB" sz="4400" dirty="0" smtClean="0">
                <a:solidFill>
                  <a:schemeClr val="bg1"/>
                </a:solidFill>
              </a:rPr>
              <a:t> </a:t>
            </a:r>
            <a:r>
              <a:rPr lang="en-GB" sz="4400" dirty="0" err="1" smtClean="0">
                <a:solidFill>
                  <a:schemeClr val="bg1"/>
                </a:solidFill>
              </a:rPr>
              <a:t>mấy</a:t>
            </a:r>
            <a:r>
              <a:rPr lang="en-GB" sz="4400" dirty="0" smtClean="0">
                <a:solidFill>
                  <a:schemeClr val="bg1"/>
                </a:solidFill>
              </a:rPr>
              <a:t> </a:t>
            </a:r>
            <a:r>
              <a:rPr lang="en-GB" sz="4400" dirty="0" err="1" smtClean="0">
                <a:solidFill>
                  <a:schemeClr val="bg1"/>
                </a:solidFill>
              </a:rPr>
              <a:t>cạnh</a:t>
            </a:r>
            <a:r>
              <a:rPr lang="en-GB" sz="4400" dirty="0" smtClean="0">
                <a:solidFill>
                  <a:schemeClr val="bg1"/>
                </a:solidFill>
              </a:rPr>
              <a:t>? </a:t>
            </a:r>
            <a:endParaRPr lang="en-US" sz="4400" dirty="0">
              <a:solidFill>
                <a:schemeClr val="bg1"/>
              </a:solidFill>
            </a:endParaRPr>
          </a:p>
        </p:txBody>
      </p:sp>
      <p:sp>
        <p:nvSpPr>
          <p:cNvPr id="10" name="Flowchart: Process 9"/>
          <p:cNvSpPr/>
          <p:nvPr/>
        </p:nvSpPr>
        <p:spPr>
          <a:xfrm>
            <a:off x="4975748" y="1925233"/>
            <a:ext cx="4097009" cy="3621059"/>
          </a:xfrm>
          <a:prstGeom prst="flowChartProcess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ounded Rectangle 15"/>
          <p:cNvSpPr/>
          <p:nvPr/>
        </p:nvSpPr>
        <p:spPr>
          <a:xfrm>
            <a:off x="1982831" y="4520995"/>
            <a:ext cx="2339788" cy="792143"/>
          </a:xfrm>
          <a:prstGeom prst="roundRect">
            <a:avLst/>
          </a:prstGeom>
          <a:solidFill>
            <a:srgbClr val="66CCFF"/>
          </a:solidFill>
          <a:ln>
            <a:noFill/>
          </a:ln>
          <a:effectLst>
            <a:glow rad="1397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C. 4 </a:t>
            </a:r>
            <a:r>
              <a:rPr lang="en-US" sz="28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cạnh</a:t>
            </a:r>
            <a:endParaRPr lang="en-US" sz="2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1997217" y="3322402"/>
            <a:ext cx="2325401" cy="871176"/>
          </a:xfrm>
          <a:prstGeom prst="roundRect">
            <a:avLst/>
          </a:prstGeom>
          <a:solidFill>
            <a:srgbClr val="66CCFF"/>
          </a:solidFill>
          <a:ln>
            <a:noFill/>
          </a:ln>
          <a:effectLst>
            <a:glow rad="1397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 3 </a:t>
            </a:r>
            <a:r>
              <a:rPr lang="en-US" sz="28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cạnh</a:t>
            </a:r>
            <a:endParaRPr lang="en-US" sz="2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1997217" y="2118632"/>
            <a:ext cx="2357624" cy="873811"/>
          </a:xfrm>
          <a:prstGeom prst="roundRect">
            <a:avLst/>
          </a:prstGeom>
          <a:solidFill>
            <a:srgbClr val="66CCFF"/>
          </a:solidFill>
          <a:ln>
            <a:noFill/>
          </a:ln>
          <a:effectLst>
            <a:glow rad="1397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 2 </a:t>
            </a:r>
            <a:r>
              <a:rPr lang="en-US" sz="28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cạnh</a:t>
            </a:r>
            <a:endParaRPr lang="en-US" sz="2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544177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1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Nhac hieu thua cuoc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Nhac hieu thua cuoc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  <p:bldP spid="1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" y="12741"/>
            <a:ext cx="12191239" cy="675626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638956" y="198568"/>
            <a:ext cx="779643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4800" b="1" dirty="0" err="1" smtClean="0"/>
              <a:t>Hình</a:t>
            </a:r>
            <a:r>
              <a:rPr lang="en-GB" sz="4800" b="1" dirty="0" smtClean="0"/>
              <a:t> </a:t>
            </a:r>
            <a:r>
              <a:rPr lang="en-GB" sz="4800" b="1" dirty="0" err="1" smtClean="0"/>
              <a:t>tròn</a:t>
            </a:r>
            <a:r>
              <a:rPr lang="en-GB" sz="4800" b="1" dirty="0" smtClean="0"/>
              <a:t> </a:t>
            </a:r>
            <a:r>
              <a:rPr lang="en-GB" sz="4800" b="1" dirty="0" err="1" smtClean="0"/>
              <a:t>có</a:t>
            </a:r>
            <a:r>
              <a:rPr lang="en-GB" sz="4800" b="1" dirty="0" smtClean="0"/>
              <a:t> </a:t>
            </a:r>
            <a:r>
              <a:rPr lang="en-GB" sz="4800" b="1" dirty="0" err="1" smtClean="0"/>
              <a:t>lăn</a:t>
            </a:r>
            <a:r>
              <a:rPr lang="en-GB" sz="4800" b="1" dirty="0" smtClean="0"/>
              <a:t> </a:t>
            </a:r>
            <a:r>
              <a:rPr lang="en-GB" sz="4800" b="1" dirty="0" err="1" smtClean="0"/>
              <a:t>được</a:t>
            </a:r>
            <a:r>
              <a:rPr lang="en-GB" sz="4800" b="1" dirty="0" smtClean="0"/>
              <a:t> </a:t>
            </a:r>
            <a:r>
              <a:rPr lang="en-GB" sz="4800" b="1" dirty="0" err="1" smtClean="0"/>
              <a:t>không</a:t>
            </a:r>
            <a:r>
              <a:rPr lang="en-GB" sz="4800" b="1" dirty="0" smtClean="0"/>
              <a:t>?</a:t>
            </a:r>
            <a:endParaRPr lang="en-US" sz="4800" b="1" dirty="0"/>
          </a:p>
        </p:txBody>
      </p:sp>
      <p:sp>
        <p:nvSpPr>
          <p:cNvPr id="5" name="Flowchart: Connector 4"/>
          <p:cNvSpPr/>
          <p:nvPr/>
        </p:nvSpPr>
        <p:spPr>
          <a:xfrm>
            <a:off x="4474325" y="1184190"/>
            <a:ext cx="3685309" cy="3685309"/>
          </a:xfrm>
          <a:prstGeom prst="flowChartConnector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ounded Rectangle 7"/>
          <p:cNvSpPr/>
          <p:nvPr/>
        </p:nvSpPr>
        <p:spPr>
          <a:xfrm>
            <a:off x="7802272" y="5557355"/>
            <a:ext cx="2357624" cy="873811"/>
          </a:xfrm>
          <a:prstGeom prst="roundRect">
            <a:avLst/>
          </a:prstGeom>
          <a:solidFill>
            <a:srgbClr val="66CCFF"/>
          </a:solidFill>
          <a:ln>
            <a:noFill/>
          </a:ln>
          <a:effectLst>
            <a:glow rad="1397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endParaRPr lang="en-US" sz="28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2897232" y="5557355"/>
            <a:ext cx="2339788" cy="792143"/>
          </a:xfrm>
          <a:prstGeom prst="roundRect">
            <a:avLst/>
          </a:prstGeom>
          <a:solidFill>
            <a:srgbClr val="66CCFF"/>
          </a:solidFill>
          <a:ln>
            <a:noFill/>
          </a:ln>
          <a:effectLst>
            <a:glow rad="1397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endParaRPr lang="en-US" sz="2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764813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Nhac hieu thua cuoc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" dur="25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161" y="-406762"/>
            <a:ext cx="12191239" cy="675626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638956" y="198568"/>
            <a:ext cx="779643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4800" b="1" dirty="0" err="1" smtClean="0"/>
              <a:t>Hình</a:t>
            </a:r>
            <a:r>
              <a:rPr lang="en-GB" sz="4800" b="1" dirty="0" smtClean="0"/>
              <a:t> </a:t>
            </a:r>
            <a:r>
              <a:rPr lang="en-GB" sz="4800" b="1" dirty="0" err="1" smtClean="0"/>
              <a:t>tròn</a:t>
            </a:r>
            <a:r>
              <a:rPr lang="en-GB" sz="4800" b="1" dirty="0" smtClean="0"/>
              <a:t> </a:t>
            </a:r>
            <a:r>
              <a:rPr lang="en-GB" sz="4800" b="1" dirty="0" err="1" smtClean="0"/>
              <a:t>có</a:t>
            </a:r>
            <a:r>
              <a:rPr lang="en-GB" sz="4800" b="1" dirty="0" smtClean="0"/>
              <a:t> </a:t>
            </a:r>
            <a:r>
              <a:rPr lang="en-GB" sz="4800" b="1" dirty="0" err="1" smtClean="0"/>
              <a:t>lăn</a:t>
            </a:r>
            <a:r>
              <a:rPr lang="en-GB" sz="4800" b="1" dirty="0" smtClean="0"/>
              <a:t> </a:t>
            </a:r>
            <a:r>
              <a:rPr lang="en-GB" sz="4800" b="1" dirty="0" err="1" smtClean="0"/>
              <a:t>được</a:t>
            </a:r>
            <a:r>
              <a:rPr lang="en-GB" sz="4800" b="1" dirty="0" smtClean="0"/>
              <a:t> </a:t>
            </a:r>
            <a:r>
              <a:rPr lang="en-GB" sz="4800" b="1" dirty="0" err="1" smtClean="0"/>
              <a:t>không</a:t>
            </a:r>
            <a:r>
              <a:rPr lang="en-GB" sz="4800" b="1" dirty="0" smtClean="0"/>
              <a:t>?</a:t>
            </a:r>
            <a:endParaRPr lang="en-US" sz="4800" b="1" dirty="0"/>
          </a:p>
        </p:txBody>
      </p:sp>
      <p:sp>
        <p:nvSpPr>
          <p:cNvPr id="5" name="Flowchart: Connector 4"/>
          <p:cNvSpPr/>
          <p:nvPr/>
        </p:nvSpPr>
        <p:spPr>
          <a:xfrm>
            <a:off x="1301634" y="1215392"/>
            <a:ext cx="3685309" cy="3685309"/>
          </a:xfrm>
          <a:prstGeom prst="flowChartConnector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ounded Rectangle 7"/>
          <p:cNvSpPr/>
          <p:nvPr/>
        </p:nvSpPr>
        <p:spPr>
          <a:xfrm>
            <a:off x="7802272" y="5557355"/>
            <a:ext cx="2357624" cy="873811"/>
          </a:xfrm>
          <a:prstGeom prst="roundRect">
            <a:avLst/>
          </a:prstGeom>
          <a:solidFill>
            <a:srgbClr val="66CCFF"/>
          </a:solidFill>
          <a:ln>
            <a:noFill/>
          </a:ln>
          <a:effectLst>
            <a:glow rad="1397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endParaRPr lang="en-US" sz="28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2897232" y="5557355"/>
            <a:ext cx="2339788" cy="792143"/>
          </a:xfrm>
          <a:prstGeom prst="roundRect">
            <a:avLst/>
          </a:prstGeom>
          <a:solidFill>
            <a:srgbClr val="66CCFF"/>
          </a:solidFill>
          <a:ln>
            <a:noFill/>
          </a:ln>
          <a:effectLst>
            <a:glow rad="1397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endParaRPr lang="en-US" sz="2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389141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3295 -0.10509 L 0.03295 -0.10486 C 0.03776 -0.10439 0.04271 -0.10416 0.04766 -0.10301 C 0.04883 -0.10277 0.05 -0.10208 0.05104 -0.10092 C 0.05196 -0.1 0.05248 -0.09814 0.05339 -0.09699 C 0.05443 -0.09537 0.0556 -0.09421 0.05677 -0.09282 C 0.05755 -0.09097 0.05808 -0.08842 0.05899 -0.0868 C 0.0694 -0.0699 0.06823 -0.07338 0.07839 -0.06273 C 0.0819 -0.05879 0.08112 -0.0581 0.08516 -0.05648 C 0.09089 -0.05416 0.09766 -0.05347 0.10339 -0.05254 C 0.10899 -0.05393 0.11485 -0.05439 0.12045 -0.05648 C 0.12435 -0.0581 0.1237 -0.0625 0.12604 -0.06666 C 0.12709 -0.06828 0.12826 -0.06967 0.12943 -0.0706 C 0.13255 -0.07314 0.14115 -0.0743 0.1431 -0.07477 C 0.14505 -0.07407 0.14727 -0.07477 0.14883 -0.07268 C 0.15013 -0.07106 0.15013 -0.06713 0.15104 -0.06458 C 0.15209 -0.0618 0.15352 -0.05949 0.15443 -0.05648 C 0.15547 -0.05347 0.1556 -0.04953 0.15677 -0.04652 C 0.15873 -0.0412 0.16146 -0.03727 0.16354 -0.0324 C 0.16524 -0.0287 0.16849 -0.01736 0.17149 -0.01412 C 0.17292 -0.01273 0.17461 -0.01273 0.17604 -0.01203 C 0.20443 -0.01319 0.22813 0.01644 0.23633 -0.02222 C 0.23685 -0.02477 0.23698 -0.02754 0.2375 -0.03032 C 0.23815 -0.03426 0.23893 -0.03842 0.23972 -0.04236 C 0.24011 -0.05856 0.24024 -0.07477 0.24089 -0.09097 C 0.24102 -0.09629 0.24245 -0.1 0.2431 -0.10509 C 0.24401 -0.11111 0.24466 -0.11713 0.24545 -0.12314 C 0.24571 -0.12592 0.24597 -0.1287 0.24662 -0.13125 C 0.24753 -0.13518 0.25183 -0.14421 0.25339 -0.14537 C 0.25547 -0.14722 0.25795 -0.14676 0.26016 -0.14745 C 0.26211 -0.14884 0.26393 -0.15069 0.26589 -0.15162 C 0.27774 -0.15648 0.29896 -0.15208 0.30677 -0.15162 C 0.30873 -0.14814 0.31081 -0.14514 0.3125 -0.14143 C 0.31615 -0.13356 0.32266 -0.11713 0.32266 -0.11689 C 0.32526 -0.09884 0.32227 -0.12152 0.325 -0.0949 C 0.32526 -0.09213 0.32578 -0.08958 0.32617 -0.0868 C 0.32891 -0.04259 0.32513 -0.09768 0.32956 -0.04652 C 0.33047 -0.03588 0.32891 -0.02939 0.33295 -0.02222 C 0.33386 -0.0206 0.33516 -0.01944 0.33633 -0.01805 C 0.34427 -0.01875 0.35274 -0.01527 0.36016 -0.02014 C 0.36576 -0.02384 0.36849 -0.03495 0.37266 -0.04236 C 0.37422 -0.04514 0.37526 -0.04907 0.37722 -0.05046 C 0.37995 -0.05254 0.38255 -0.05463 0.38516 -0.05648 C 0.38633 -0.0574 0.3875 -0.05787 0.38867 -0.05856 C 0.3905 -0.05995 0.39245 -0.06134 0.39427 -0.06273 C 0.39545 -0.06342 0.39662 -0.06389 0.39766 -0.06458 C 0.39961 -0.06597 0.40143 -0.06782 0.40339 -0.06875 C 0.40638 -0.0699 0.40951 -0.0699 0.4125 -0.0706 C 0.41446 -0.07129 0.41628 -0.07199 0.41823 -0.07268 C 0.42578 -0.07199 0.43334 -0.07222 0.44089 -0.0706 C 0.44323 -0.07014 0.44545 -0.06805 0.44766 -0.06666 L 0.45117 -0.06458 C 0.45222 -0.06319 0.45365 -0.0625 0.45456 -0.06064 C 0.45742 -0.05463 0.45847 -0.05046 0.46029 -0.04444 L 0.44662 0.01227 " pathEditMode="relative" rAng="0" ptsTypes="AAAAAAAAAAAAAAAAAAAAAAAAAAAAAAAAAAAAAAAAAAAAAAAAAAAAAAA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367" y="342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2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" dur="25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Nhac hieu thua cuoc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  <p:bldLst>
      <p:bldP spid="5" grpId="0" animBg="1"/>
      <p:bldP spid="8" grpId="0" animBg="1"/>
      <p:bldP spid="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" y="0"/>
            <a:ext cx="12191238" cy="6857571"/>
          </a:xfrm>
          <a:prstGeom prst="rect">
            <a:avLst/>
          </a:prstGeom>
        </p:spPr>
      </p:pic>
      <p:sp>
        <p:nvSpPr>
          <p:cNvPr id="6" name="Horizontal Scroll 5"/>
          <p:cNvSpPr/>
          <p:nvPr/>
        </p:nvSpPr>
        <p:spPr>
          <a:xfrm>
            <a:off x="3398189" y="81312"/>
            <a:ext cx="6470073" cy="1025237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b="1" dirty="0" err="1" smtClean="0"/>
              <a:t>Đồ</a:t>
            </a:r>
            <a:r>
              <a:rPr lang="en-GB" sz="3600" b="1" dirty="0" smtClean="0"/>
              <a:t> </a:t>
            </a:r>
            <a:r>
              <a:rPr lang="en-GB" sz="3600" b="1" dirty="0" err="1" smtClean="0"/>
              <a:t>vật</a:t>
            </a:r>
            <a:r>
              <a:rPr lang="en-GB" sz="3600" b="1" dirty="0" smtClean="0"/>
              <a:t> </a:t>
            </a:r>
            <a:r>
              <a:rPr lang="en-GB" sz="3600" b="1" dirty="0" err="1" smtClean="0"/>
              <a:t>nào</a:t>
            </a:r>
            <a:r>
              <a:rPr lang="en-GB" sz="3600" b="1" dirty="0" smtClean="0"/>
              <a:t> </a:t>
            </a:r>
            <a:r>
              <a:rPr lang="en-GB" sz="3600" b="1" dirty="0" err="1" smtClean="0"/>
              <a:t>có</a:t>
            </a:r>
            <a:r>
              <a:rPr lang="en-GB" sz="3600" b="1" dirty="0" smtClean="0"/>
              <a:t> </a:t>
            </a:r>
            <a:r>
              <a:rPr lang="en-GB" sz="3600" b="1" dirty="0" err="1" smtClean="0"/>
              <a:t>dạng</a:t>
            </a:r>
            <a:r>
              <a:rPr lang="en-GB" sz="3600" b="1" dirty="0" smtClean="0"/>
              <a:t> </a:t>
            </a:r>
            <a:r>
              <a:rPr lang="en-GB" sz="3600" b="1" dirty="0" err="1" smtClean="0"/>
              <a:t>hình</a:t>
            </a:r>
            <a:r>
              <a:rPr lang="en-GB" sz="3600" b="1" dirty="0" smtClean="0"/>
              <a:t> </a:t>
            </a:r>
            <a:r>
              <a:rPr lang="en-GB" sz="3600" b="1" dirty="0" err="1" smtClean="0"/>
              <a:t>vuông</a:t>
            </a:r>
            <a:r>
              <a:rPr lang="en-GB" sz="3600" b="1" dirty="0" smtClean="0"/>
              <a:t>?</a:t>
            </a:r>
            <a:endParaRPr lang="en-US" sz="3600" b="1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4290" y="1620768"/>
            <a:ext cx="2484726" cy="248472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256" t="6885" r="11204" b="5703"/>
          <a:stretch/>
        </p:blipFill>
        <p:spPr>
          <a:xfrm>
            <a:off x="485843" y="593930"/>
            <a:ext cx="2576946" cy="2521528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79789" y="1556714"/>
            <a:ext cx="2576946" cy="2520185"/>
          </a:xfrm>
          <a:prstGeom prst="rect">
            <a:avLst/>
          </a:prstGeom>
        </p:spPr>
      </p:pic>
      <p:sp>
        <p:nvSpPr>
          <p:cNvPr id="10" name="Rounded Rectangle 9"/>
          <p:cNvSpPr/>
          <p:nvPr/>
        </p:nvSpPr>
        <p:spPr>
          <a:xfrm>
            <a:off x="665953" y="5583381"/>
            <a:ext cx="2396836" cy="77585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dirty="0" err="1" smtClean="0"/>
              <a:t>Khung</a:t>
            </a:r>
            <a:r>
              <a:rPr lang="en-GB" sz="2800" dirty="0" smtClean="0"/>
              <a:t> </a:t>
            </a:r>
            <a:r>
              <a:rPr lang="en-GB" sz="2800" dirty="0" err="1" smtClean="0"/>
              <a:t>tranh</a:t>
            </a:r>
            <a:endParaRPr lang="en-US" sz="2800" dirty="0"/>
          </a:p>
        </p:txBody>
      </p:sp>
      <p:sp>
        <p:nvSpPr>
          <p:cNvPr id="11" name="Rounded Rectangle 10"/>
          <p:cNvSpPr/>
          <p:nvPr/>
        </p:nvSpPr>
        <p:spPr>
          <a:xfrm>
            <a:off x="4780753" y="5569312"/>
            <a:ext cx="2396836" cy="77585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dirty="0" err="1" smtClean="0"/>
              <a:t>Khung</a:t>
            </a:r>
            <a:r>
              <a:rPr lang="en-GB" sz="2800" dirty="0" smtClean="0"/>
              <a:t> </a:t>
            </a:r>
            <a:r>
              <a:rPr lang="en-GB" sz="2800" dirty="0" err="1" smtClean="0"/>
              <a:t>cửa</a:t>
            </a:r>
            <a:r>
              <a:rPr lang="en-GB" sz="2800" dirty="0" smtClean="0"/>
              <a:t> </a:t>
            </a:r>
            <a:r>
              <a:rPr lang="en-GB" sz="2800" dirty="0" err="1" smtClean="0"/>
              <a:t>sổ</a:t>
            </a:r>
            <a:r>
              <a:rPr lang="en-GB" sz="2800" dirty="0" smtClean="0"/>
              <a:t> </a:t>
            </a:r>
            <a:endParaRPr lang="en-US" sz="2800" dirty="0"/>
          </a:p>
        </p:txBody>
      </p:sp>
      <p:sp>
        <p:nvSpPr>
          <p:cNvPr id="12" name="Rounded Rectangle 11"/>
          <p:cNvSpPr/>
          <p:nvPr/>
        </p:nvSpPr>
        <p:spPr>
          <a:xfrm>
            <a:off x="8895553" y="5569312"/>
            <a:ext cx="2396836" cy="77585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dirty="0" err="1" smtClean="0"/>
              <a:t>Đồng</a:t>
            </a:r>
            <a:r>
              <a:rPr lang="en-GB" sz="2800" dirty="0" smtClean="0"/>
              <a:t> </a:t>
            </a:r>
            <a:r>
              <a:rPr lang="en-GB" sz="2800" dirty="0" err="1" smtClean="0"/>
              <a:t>Hồ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4083933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0.25 E" pathEditMode="relative" ptsTypes="">
                                      <p:cBhvr>
                                        <p:cTn id="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Nhac hieu thua cuoc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6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92 0.02824 L -0.33828 -0.16667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966" y="-9745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on_du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6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58333E-6 -1.85185E-6 L 0.65652 -0.19699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2826" y="-9861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on_du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542</TotalTime>
  <Words>115</Words>
  <Application>Microsoft Office PowerPoint</Application>
  <PresentationFormat>Widescreen</PresentationFormat>
  <Paragraphs>32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5" baseType="lpstr">
      <vt:lpstr>Arial</vt:lpstr>
      <vt:lpstr>Calibri</vt:lpstr>
      <vt:lpstr>Calibri Light</vt:lpstr>
      <vt:lpstr>Times New Roman</vt:lpstr>
      <vt:lpstr>Office Theme</vt:lpstr>
      <vt:lpstr>SXED`q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home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ismail - [2010]</dc:creator>
  <cp:lastModifiedBy>C3HS</cp:lastModifiedBy>
  <cp:revision>28</cp:revision>
  <dcterms:created xsi:type="dcterms:W3CDTF">2021-11-12T03:33:37Z</dcterms:created>
  <dcterms:modified xsi:type="dcterms:W3CDTF">2026-02-04T02:59:26Z</dcterms:modified>
</cp:coreProperties>
</file>