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29" autoAdjust="0"/>
    <p:restoredTop sz="94660"/>
  </p:normalViewPr>
  <p:slideViewPr>
    <p:cSldViewPr showGuides="1">
      <p:cViewPr varScale="1">
        <p:scale>
          <a:sx n="67" d="100"/>
          <a:sy n="67" d="100"/>
        </p:scale>
        <p:origin x="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microsoft.com/office/2007/relationships/hdphoto" Target="../media/hdphoto2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gif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8.gif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6.jpeg"/><Relationship Id="rId4" Type="http://schemas.openxmlformats.org/officeDocument/2006/relationships/audio" Target="../media/audio2.wav"/><Relationship Id="rId9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microsoft.com/office/2007/relationships/hdphoto" Target="../media/hdphoto6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gif"/><Relationship Id="rId7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8978" y="1720840"/>
            <a:ext cx="72417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76400" y="403860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9144000" cy="6840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602654" y="480060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4" grpId="1" animBg="1"/>
      <p:bldP spid="37" grpId="0" animBg="1"/>
      <p:bldP spid="37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436</Words>
  <Application>Microsoft Office PowerPoint</Application>
  <PresentationFormat>On-screen Show (4:3)</PresentationFormat>
  <Paragraphs>62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C3HS</cp:lastModifiedBy>
  <cp:revision>15</cp:revision>
  <dcterms:created xsi:type="dcterms:W3CDTF">2021-11-13T12:47:57Z</dcterms:created>
  <dcterms:modified xsi:type="dcterms:W3CDTF">2025-12-08T01:25:19Z</dcterms:modified>
</cp:coreProperties>
</file>