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7" d="100"/>
          <a:sy n="67" d="100"/>
        </p:scale>
        <p:origin x="48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CCC15-B6D6-4A6F-92C1-BB2CA7959780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303D4-D955-4817-A7EB-522F3C420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977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0"/>
    </mc:Choice>
    <mc:Fallback xmlns="">
      <p:transition advClick="0" advTm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CCC15-B6D6-4A6F-92C1-BB2CA7959780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303D4-D955-4817-A7EB-522F3C420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239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0"/>
    </mc:Choice>
    <mc:Fallback xmlns="">
      <p:transition advClick="0" advTm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CCC15-B6D6-4A6F-92C1-BB2CA7959780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303D4-D955-4817-A7EB-522F3C420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806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0"/>
    </mc:Choice>
    <mc:Fallback xmlns="">
      <p:transition advClick="0" advTm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CB7EC7-6610-4C5A-B94A-C0FE1DC1D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A1F14-DA11-4E43-87F3-BE07CCE51531}" type="datetime1">
              <a:rPr lang="en-US" smtClean="0"/>
              <a:t>2/4/2026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86F19C-D440-4F57-9BDC-07395BAFA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DEB811-DCFD-4CC2-A7DD-FDD13157F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950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0"/>
    </mc:Choice>
    <mc:Fallback xmlns="">
      <p:transition advClick="0" advTm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CCC15-B6D6-4A6F-92C1-BB2CA7959780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303D4-D955-4817-A7EB-522F3C420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73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0"/>
    </mc:Choice>
    <mc:Fallback xmlns="">
      <p:transition advClick="0" advTm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CCC15-B6D6-4A6F-92C1-BB2CA7959780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303D4-D955-4817-A7EB-522F3C420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029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0"/>
    </mc:Choice>
    <mc:Fallback xmlns="">
      <p:transition advClick="0" advTm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CCC15-B6D6-4A6F-92C1-BB2CA7959780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303D4-D955-4817-A7EB-522F3C420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335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0"/>
    </mc:Choice>
    <mc:Fallback xmlns="">
      <p:transition advClick="0" advTm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CCC15-B6D6-4A6F-92C1-BB2CA7959780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303D4-D955-4817-A7EB-522F3C420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723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0"/>
    </mc:Choice>
    <mc:Fallback xmlns="">
      <p:transition advClick="0" advTm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CCC15-B6D6-4A6F-92C1-BB2CA7959780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303D4-D955-4817-A7EB-522F3C420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44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0"/>
    </mc:Choice>
    <mc:Fallback xmlns="">
      <p:transition advClick="0" advTm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CCC15-B6D6-4A6F-92C1-BB2CA7959780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303D4-D955-4817-A7EB-522F3C420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578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0"/>
    </mc:Choice>
    <mc:Fallback xmlns="">
      <p:transition advClick="0" advTm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CCC15-B6D6-4A6F-92C1-BB2CA7959780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303D4-D955-4817-A7EB-522F3C420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415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0"/>
    </mc:Choice>
    <mc:Fallback xmlns="">
      <p:transition advClick="0" advTm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CCC15-B6D6-4A6F-92C1-BB2CA7959780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303D4-D955-4817-A7EB-522F3C420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759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0"/>
    </mc:Choice>
    <mc:Fallback xmlns="">
      <p:transition advClick="0" advTm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BCCC15-B6D6-4A6F-92C1-BB2CA7959780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0303D4-D955-4817-A7EB-522F3C420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202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 xmlns:p14="http://schemas.microsoft.com/office/powerpoint/2010/main">
    <mc:Choice Requires="p14">
      <p:transition p14:dur="0" advClick="0" advTm="0"/>
    </mc:Choice>
    <mc:Fallback xmlns="">
      <p:transition advClick="0" advTm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8305800"/>
          </a:xfrm>
          <a:prstGeom prst="rect">
            <a:avLst/>
          </a:prstGeom>
        </p:spPr>
      </p:pic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2119086" y="2514600"/>
            <a:ext cx="487680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eaLnBrk="1" hangingPunct="1"/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3,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endParaRPr lang="en-US" sz="2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endParaRPr lang="en-US" sz="22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Quyên</a:t>
            </a:r>
            <a:endParaRPr lang="en-US" sz="2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itle 3"/>
          <p:cNvSpPr txBox="1">
            <a:spLocks/>
          </p:cNvSpPr>
          <p:nvPr/>
        </p:nvSpPr>
        <p:spPr>
          <a:xfrm>
            <a:off x="1409700" y="861549"/>
            <a:ext cx="6324600" cy="719366"/>
          </a:xfrm>
          <a:prstGeom prst="wave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UBND PHƯỜNG PHÚC LỢI</a:t>
            </a:r>
            <a:r>
              <a:rPr lang="en-US" sz="16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6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16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TRƯỜNG MẦM NON HOA SỮA</a:t>
            </a:r>
            <a:endParaRPr lang="en-US" sz="16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Heart 21">
            <a:extLst>
              <a:ext uri="{FF2B5EF4-FFF2-40B4-BE49-F238E27FC236}">
                <a16:creationId xmlns:a16="http://schemas.microsoft.com/office/drawing/2014/main" id="{D7F98401-D3EC-43BE-89E3-102D21780BE8}"/>
              </a:ext>
            </a:extLst>
          </p:cNvPr>
          <p:cNvSpPr/>
          <p:nvPr/>
        </p:nvSpPr>
        <p:spPr>
          <a:xfrm>
            <a:off x="17373597" y="-12268202"/>
            <a:ext cx="15768455" cy="14948343"/>
          </a:xfrm>
          <a:prstGeom prst="hear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Heart 22">
            <a:extLst>
              <a:ext uri="{FF2B5EF4-FFF2-40B4-BE49-F238E27FC236}">
                <a16:creationId xmlns:a16="http://schemas.microsoft.com/office/drawing/2014/main" id="{A89D9BBB-90C7-490E-A60F-51E86B8E3375}"/>
              </a:ext>
            </a:extLst>
          </p:cNvPr>
          <p:cNvSpPr/>
          <p:nvPr/>
        </p:nvSpPr>
        <p:spPr>
          <a:xfrm>
            <a:off x="17373600" y="-12268201"/>
            <a:ext cx="15768455" cy="14948343"/>
          </a:xfrm>
          <a:prstGeom prst="heart">
            <a:avLst/>
          </a:prstGeom>
          <a:solidFill>
            <a:srgbClr val="FBF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Heart 23">
            <a:extLst>
              <a:ext uri="{FF2B5EF4-FFF2-40B4-BE49-F238E27FC236}">
                <a16:creationId xmlns:a16="http://schemas.microsoft.com/office/drawing/2014/main" id="{3B876FC8-9BB3-417C-B0E6-11949B4DBC62}"/>
              </a:ext>
            </a:extLst>
          </p:cNvPr>
          <p:cNvSpPr/>
          <p:nvPr/>
        </p:nvSpPr>
        <p:spPr>
          <a:xfrm>
            <a:off x="17373598" y="-12252960"/>
            <a:ext cx="15768455" cy="14948343"/>
          </a:xfrm>
          <a:prstGeom prst="heart">
            <a:avLst/>
          </a:prstGeom>
          <a:solidFill>
            <a:srgbClr val="B4FE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Heart 24">
            <a:extLst>
              <a:ext uri="{FF2B5EF4-FFF2-40B4-BE49-F238E27FC236}">
                <a16:creationId xmlns:a16="http://schemas.microsoft.com/office/drawing/2014/main" id="{01D19428-766B-4010-A3F0-37B6355833AE}"/>
              </a:ext>
            </a:extLst>
          </p:cNvPr>
          <p:cNvSpPr/>
          <p:nvPr/>
        </p:nvSpPr>
        <p:spPr>
          <a:xfrm>
            <a:off x="17373599" y="-12252960"/>
            <a:ext cx="15768455" cy="14948343"/>
          </a:xfrm>
          <a:prstGeom prst="heart">
            <a:avLst/>
          </a:prstGeom>
          <a:solidFill>
            <a:srgbClr val="77E4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Heart 25">
            <a:extLst>
              <a:ext uri="{FF2B5EF4-FFF2-40B4-BE49-F238E27FC236}">
                <a16:creationId xmlns:a16="http://schemas.microsoft.com/office/drawing/2014/main" id="{245644ED-2B00-4820-9B1A-4273B0F1D555}"/>
              </a:ext>
            </a:extLst>
          </p:cNvPr>
          <p:cNvSpPr/>
          <p:nvPr/>
        </p:nvSpPr>
        <p:spPr>
          <a:xfrm>
            <a:off x="17373600" y="-12268200"/>
            <a:ext cx="15768455" cy="14948343"/>
          </a:xfrm>
          <a:prstGeom prst="heart">
            <a:avLst/>
          </a:prstGeom>
          <a:solidFill>
            <a:srgbClr val="998C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419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400"/>
                            </p:stCondLst>
                            <p:childTnLst>
                              <p:par>
                                <p:cTn id="1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400"/>
                            </p:stCondLst>
                            <p:childTnLst>
                              <p:par>
                                <p:cTn id="2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400"/>
                            </p:stCondLst>
                            <p:childTnLst>
                              <p:par>
                                <p:cTn id="2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400"/>
                            </p:stCondLst>
                            <p:childTnLst>
                              <p:par>
                                <p:cTn id="3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7400"/>
                            </p:stCondLst>
                            <p:childTnLst>
                              <p:par>
                                <p:cTn id="4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80D18A4-2E8A-4F37-8056-A47DBDBAFD3B}"/>
              </a:ext>
            </a:extLst>
          </p:cNvPr>
          <p:cNvCxnSpPr>
            <a:cxnSpLocks/>
          </p:cNvCxnSpPr>
          <p:nvPr/>
        </p:nvCxnSpPr>
        <p:spPr>
          <a:xfrm>
            <a:off x="7063827" y="5935342"/>
            <a:ext cx="0" cy="87013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0964775-4FE7-467B-8D05-68C19C44BA1E}"/>
              </a:ext>
            </a:extLst>
          </p:cNvPr>
          <p:cNvCxnSpPr>
            <a:cxnSpLocks/>
          </p:cNvCxnSpPr>
          <p:nvPr/>
        </p:nvCxnSpPr>
        <p:spPr>
          <a:xfrm>
            <a:off x="2601607" y="6805480"/>
            <a:ext cx="4431955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B83C674-7E28-42DD-9674-76C30FD24F33}"/>
              </a:ext>
            </a:extLst>
          </p:cNvPr>
          <p:cNvCxnSpPr>
            <a:cxnSpLocks/>
          </p:cNvCxnSpPr>
          <p:nvPr/>
        </p:nvCxnSpPr>
        <p:spPr>
          <a:xfrm>
            <a:off x="2601607" y="5935342"/>
            <a:ext cx="0" cy="87013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DBE6DDA6-0E8C-435D-8205-B87CBA55B29E}"/>
              </a:ext>
            </a:extLst>
          </p:cNvPr>
          <p:cNvSpPr/>
          <p:nvPr/>
        </p:nvSpPr>
        <p:spPr>
          <a:xfrm>
            <a:off x="2120191" y="5484231"/>
            <a:ext cx="4767065" cy="925010"/>
          </a:xfrm>
          <a:prstGeom prst="rect">
            <a:avLst/>
          </a:prstGeom>
          <a:solidFill>
            <a:srgbClr val="49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1438B54-135D-422B-886C-15584C1BE4D0}"/>
              </a:ext>
            </a:extLst>
          </p:cNvPr>
          <p:cNvSpPr/>
          <p:nvPr/>
        </p:nvSpPr>
        <p:spPr>
          <a:xfrm>
            <a:off x="2133600" y="5484230"/>
            <a:ext cx="4376699" cy="925010"/>
          </a:xfrm>
          <a:prstGeom prst="rect">
            <a:avLst/>
          </a:prstGeom>
          <a:solidFill>
            <a:srgbClr val="FB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 BÉ CÁI QUẠT CÓ MẤY CÁNH?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FD7FDCD-B470-46F8-89FA-C6B62EB95F84}"/>
              </a:ext>
            </a:extLst>
          </p:cNvPr>
          <p:cNvCxnSpPr>
            <a:cxnSpLocks/>
          </p:cNvCxnSpPr>
          <p:nvPr/>
        </p:nvCxnSpPr>
        <p:spPr>
          <a:xfrm>
            <a:off x="6887256" y="5946736"/>
            <a:ext cx="176572" cy="1292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0" name="Picture 6" descr="✓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81000"/>
            <a:ext cx="6420152" cy="4815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6307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75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2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80D18A4-2E8A-4F37-8056-A47DBDBAFD3B}"/>
              </a:ext>
            </a:extLst>
          </p:cNvPr>
          <p:cNvCxnSpPr>
            <a:cxnSpLocks/>
          </p:cNvCxnSpPr>
          <p:nvPr/>
        </p:nvCxnSpPr>
        <p:spPr>
          <a:xfrm>
            <a:off x="7063827" y="5935342"/>
            <a:ext cx="0" cy="87013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0964775-4FE7-467B-8D05-68C19C44BA1E}"/>
              </a:ext>
            </a:extLst>
          </p:cNvPr>
          <p:cNvCxnSpPr>
            <a:cxnSpLocks/>
          </p:cNvCxnSpPr>
          <p:nvPr/>
        </p:nvCxnSpPr>
        <p:spPr>
          <a:xfrm>
            <a:off x="2601607" y="6805480"/>
            <a:ext cx="4431955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B83C674-7E28-42DD-9674-76C30FD24F33}"/>
              </a:ext>
            </a:extLst>
          </p:cNvPr>
          <p:cNvCxnSpPr>
            <a:cxnSpLocks/>
          </p:cNvCxnSpPr>
          <p:nvPr/>
        </p:nvCxnSpPr>
        <p:spPr>
          <a:xfrm>
            <a:off x="2601607" y="5935342"/>
            <a:ext cx="0" cy="87013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DBE6DDA6-0E8C-435D-8205-B87CBA55B29E}"/>
              </a:ext>
            </a:extLst>
          </p:cNvPr>
          <p:cNvSpPr/>
          <p:nvPr/>
        </p:nvSpPr>
        <p:spPr>
          <a:xfrm>
            <a:off x="2120191" y="5484231"/>
            <a:ext cx="4767065" cy="925010"/>
          </a:xfrm>
          <a:prstGeom prst="rect">
            <a:avLst/>
          </a:prstGeom>
          <a:solidFill>
            <a:srgbClr val="49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1438B54-135D-422B-886C-15584C1BE4D0}"/>
              </a:ext>
            </a:extLst>
          </p:cNvPr>
          <p:cNvSpPr/>
          <p:nvPr/>
        </p:nvSpPr>
        <p:spPr>
          <a:xfrm>
            <a:off x="2133600" y="5484230"/>
            <a:ext cx="4376699" cy="925010"/>
          </a:xfrm>
          <a:prstGeom prst="rect">
            <a:avLst/>
          </a:prstGeom>
          <a:solidFill>
            <a:srgbClr val="FB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BÉ HÃY ĐẾM XEM MỖI ĐỒ VẬT CÓ SỐ LƯỢNG LÀ MẤY?</a:t>
            </a:r>
            <a:endParaRPr lang="en-US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FD7FDCD-B470-46F8-89FA-C6B62EB95F84}"/>
              </a:ext>
            </a:extLst>
          </p:cNvPr>
          <p:cNvCxnSpPr>
            <a:cxnSpLocks/>
          </p:cNvCxnSpPr>
          <p:nvPr/>
        </p:nvCxnSpPr>
        <p:spPr>
          <a:xfrm>
            <a:off x="6887256" y="5946736"/>
            <a:ext cx="176572" cy="1292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 descr="Thơ mầm non chủ đề gia đình - tổng hợp các bài thơ mầm non hay nhấ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6861" y="319314"/>
            <a:ext cx="6579504" cy="487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6061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2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8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C9F4405-EEC5-4064-9788-482B87D3C3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19" y="0"/>
            <a:ext cx="9144000" cy="6858000"/>
          </a:xfrm>
          <a:prstGeom prst="rect">
            <a:avLst/>
          </a:prstGeom>
        </p:spPr>
      </p:pic>
      <p:sp>
        <p:nvSpPr>
          <p:cNvPr id="11" name="Parallelogram 10">
            <a:extLst>
              <a:ext uri="{FF2B5EF4-FFF2-40B4-BE49-F238E27FC236}">
                <a16:creationId xmlns:a16="http://schemas.microsoft.com/office/drawing/2014/main" id="{C355D9D6-D327-4801-B836-673FC9B59DB2}"/>
              </a:ext>
            </a:extLst>
          </p:cNvPr>
          <p:cNvSpPr/>
          <p:nvPr/>
        </p:nvSpPr>
        <p:spPr>
          <a:xfrm rot="20917577">
            <a:off x="7360177" y="-440454"/>
            <a:ext cx="1398626" cy="7714236"/>
          </a:xfrm>
          <a:prstGeom prst="parallelogram">
            <a:avLst/>
          </a:prstGeom>
          <a:solidFill>
            <a:srgbClr val="D8BC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Parallelogram 3">
            <a:extLst>
              <a:ext uri="{FF2B5EF4-FFF2-40B4-BE49-F238E27FC236}">
                <a16:creationId xmlns:a16="http://schemas.microsoft.com/office/drawing/2014/main" id="{23958F76-ED45-425F-8757-64C5E1ECDB88}"/>
              </a:ext>
            </a:extLst>
          </p:cNvPr>
          <p:cNvSpPr/>
          <p:nvPr/>
        </p:nvSpPr>
        <p:spPr>
          <a:xfrm>
            <a:off x="7959665" y="-197168"/>
            <a:ext cx="1398626" cy="7055168"/>
          </a:xfrm>
          <a:prstGeom prst="parallelogram">
            <a:avLst/>
          </a:prstGeom>
          <a:solidFill>
            <a:srgbClr val="4E5F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717C9AF-0A84-4587-ABC3-8D6A50F046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112144" y="-502617"/>
            <a:ext cx="1081310" cy="140544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50BA4C9-1FF6-4D14-8255-382B07EBBA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618061" y="913870"/>
            <a:ext cx="1595592" cy="2014526"/>
          </a:xfrm>
          <a:prstGeom prst="rect">
            <a:avLst/>
          </a:prstGeom>
        </p:spPr>
      </p:pic>
      <p:sp>
        <p:nvSpPr>
          <p:cNvPr id="16" name="Parallelogram 15">
            <a:extLst>
              <a:ext uri="{FF2B5EF4-FFF2-40B4-BE49-F238E27FC236}">
                <a16:creationId xmlns:a16="http://schemas.microsoft.com/office/drawing/2014/main" id="{C9A1E5F3-D85A-4C6C-9B33-9558C6450B9D}"/>
              </a:ext>
            </a:extLst>
          </p:cNvPr>
          <p:cNvSpPr/>
          <p:nvPr/>
        </p:nvSpPr>
        <p:spPr>
          <a:xfrm>
            <a:off x="1069922" y="-623206"/>
            <a:ext cx="1398626" cy="7714236"/>
          </a:xfrm>
          <a:prstGeom prst="parallelogram">
            <a:avLst/>
          </a:prstGeom>
          <a:solidFill>
            <a:srgbClr val="7BBEB4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FD7FDCD-B470-46F8-89FA-C6B62EB95F84}"/>
              </a:ext>
            </a:extLst>
          </p:cNvPr>
          <p:cNvCxnSpPr>
            <a:cxnSpLocks/>
            <a:stCxn id="18" idx="3"/>
          </p:cNvCxnSpPr>
          <p:nvPr/>
        </p:nvCxnSpPr>
        <p:spPr>
          <a:xfrm>
            <a:off x="6159062" y="4225581"/>
            <a:ext cx="176572" cy="1292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arallelogram 16">
            <a:extLst>
              <a:ext uri="{FF2B5EF4-FFF2-40B4-BE49-F238E27FC236}">
                <a16:creationId xmlns:a16="http://schemas.microsoft.com/office/drawing/2014/main" id="{C1F9012E-5944-41D2-8722-60B8C51A7F19}"/>
              </a:ext>
            </a:extLst>
          </p:cNvPr>
          <p:cNvSpPr/>
          <p:nvPr/>
        </p:nvSpPr>
        <p:spPr>
          <a:xfrm>
            <a:off x="212365" y="-197168"/>
            <a:ext cx="1398626" cy="7055168"/>
          </a:xfrm>
          <a:prstGeom prst="parallelogram">
            <a:avLst/>
          </a:prstGeom>
          <a:solidFill>
            <a:srgbClr val="AF49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E80D18A4-2E8A-4F37-8056-A47DBDBAFD3B}"/>
              </a:ext>
            </a:extLst>
          </p:cNvPr>
          <p:cNvCxnSpPr>
            <a:cxnSpLocks/>
          </p:cNvCxnSpPr>
          <p:nvPr/>
        </p:nvCxnSpPr>
        <p:spPr>
          <a:xfrm>
            <a:off x="6335633" y="4214187"/>
            <a:ext cx="0" cy="87013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C0964775-4FE7-467B-8D05-68C19C44BA1E}"/>
              </a:ext>
            </a:extLst>
          </p:cNvPr>
          <p:cNvCxnSpPr>
            <a:cxnSpLocks/>
          </p:cNvCxnSpPr>
          <p:nvPr/>
        </p:nvCxnSpPr>
        <p:spPr>
          <a:xfrm>
            <a:off x="1873413" y="5084325"/>
            <a:ext cx="4431955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CB83C674-7E28-42DD-9674-76C30FD24F33}"/>
              </a:ext>
            </a:extLst>
          </p:cNvPr>
          <p:cNvCxnSpPr>
            <a:cxnSpLocks/>
          </p:cNvCxnSpPr>
          <p:nvPr/>
        </p:nvCxnSpPr>
        <p:spPr>
          <a:xfrm>
            <a:off x="1873413" y="4214187"/>
            <a:ext cx="0" cy="87013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DBE6DDA6-0E8C-435D-8205-B87CBA55B29E}"/>
              </a:ext>
            </a:extLst>
          </p:cNvPr>
          <p:cNvSpPr/>
          <p:nvPr/>
        </p:nvSpPr>
        <p:spPr>
          <a:xfrm>
            <a:off x="1391997" y="3763076"/>
            <a:ext cx="4767065" cy="925010"/>
          </a:xfrm>
          <a:prstGeom prst="rect">
            <a:avLst/>
          </a:prstGeom>
          <a:solidFill>
            <a:srgbClr val="49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1438B54-135D-422B-886C-15584C1BE4D0}"/>
              </a:ext>
            </a:extLst>
          </p:cNvPr>
          <p:cNvSpPr/>
          <p:nvPr/>
        </p:nvSpPr>
        <p:spPr>
          <a:xfrm>
            <a:off x="1405406" y="3763075"/>
            <a:ext cx="4376699" cy="925010"/>
          </a:xfrm>
          <a:prstGeom prst="rect">
            <a:avLst/>
          </a:prstGeom>
          <a:solidFill>
            <a:srgbClr val="FB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hẹn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buổi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!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1862F506-E18A-4C34-BFEC-E5A2F5DC0554}"/>
              </a:ext>
            </a:extLst>
          </p:cNvPr>
          <p:cNvSpPr/>
          <p:nvPr/>
        </p:nvSpPr>
        <p:spPr>
          <a:xfrm>
            <a:off x="1460571" y="4828222"/>
            <a:ext cx="694641" cy="833868"/>
          </a:xfrm>
          <a:prstGeom prst="ellipse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EB461857-E04A-4DA5-BD17-CC3DD0397291}"/>
              </a:ext>
            </a:extLst>
          </p:cNvPr>
          <p:cNvSpPr/>
          <p:nvPr/>
        </p:nvSpPr>
        <p:spPr>
          <a:xfrm>
            <a:off x="6207205" y="5662090"/>
            <a:ext cx="538328" cy="615402"/>
          </a:xfrm>
          <a:prstGeom prst="ellipse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2A54360A-A42A-4475-A30E-000BF448B8ED}"/>
              </a:ext>
            </a:extLst>
          </p:cNvPr>
          <p:cNvSpPr/>
          <p:nvPr/>
        </p:nvSpPr>
        <p:spPr>
          <a:xfrm>
            <a:off x="3290774" y="4744362"/>
            <a:ext cx="327500" cy="374389"/>
          </a:xfrm>
          <a:prstGeom prst="ellipse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6F2C5C48-996A-41F0-BA86-111A906049E9}"/>
              </a:ext>
            </a:extLst>
          </p:cNvPr>
          <p:cNvSpPr/>
          <p:nvPr/>
        </p:nvSpPr>
        <p:spPr>
          <a:xfrm>
            <a:off x="2602654" y="1222022"/>
            <a:ext cx="426037" cy="511427"/>
          </a:xfrm>
          <a:prstGeom prst="ellipse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7BDECB4D-FCBE-4DA0-91C1-FE019798055D}"/>
              </a:ext>
            </a:extLst>
          </p:cNvPr>
          <p:cNvSpPr/>
          <p:nvPr/>
        </p:nvSpPr>
        <p:spPr>
          <a:xfrm>
            <a:off x="5902729" y="3324508"/>
            <a:ext cx="553331" cy="615395"/>
          </a:xfrm>
          <a:prstGeom prst="ellipse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Heart 1">
            <a:extLst>
              <a:ext uri="{FF2B5EF4-FFF2-40B4-BE49-F238E27FC236}">
                <a16:creationId xmlns:a16="http://schemas.microsoft.com/office/drawing/2014/main" id="{D7F98401-D3EC-43BE-89E3-102D21780BE8}"/>
              </a:ext>
            </a:extLst>
          </p:cNvPr>
          <p:cNvSpPr/>
          <p:nvPr/>
        </p:nvSpPr>
        <p:spPr>
          <a:xfrm>
            <a:off x="28194000" y="-5201474"/>
            <a:ext cx="15832033" cy="14279663"/>
          </a:xfrm>
          <a:prstGeom prst="hear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Heart 21">
            <a:extLst>
              <a:ext uri="{FF2B5EF4-FFF2-40B4-BE49-F238E27FC236}">
                <a16:creationId xmlns:a16="http://schemas.microsoft.com/office/drawing/2014/main" id="{A89D9BBB-90C7-490E-A60F-51E86B8E3375}"/>
              </a:ext>
            </a:extLst>
          </p:cNvPr>
          <p:cNvSpPr/>
          <p:nvPr/>
        </p:nvSpPr>
        <p:spPr>
          <a:xfrm>
            <a:off x="30354043" y="-5201474"/>
            <a:ext cx="15832033" cy="14279663"/>
          </a:xfrm>
          <a:prstGeom prst="heart">
            <a:avLst/>
          </a:prstGeom>
          <a:solidFill>
            <a:srgbClr val="FBF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Heart 22">
            <a:extLst>
              <a:ext uri="{FF2B5EF4-FFF2-40B4-BE49-F238E27FC236}">
                <a16:creationId xmlns:a16="http://schemas.microsoft.com/office/drawing/2014/main" id="{3B876FC8-9BB3-417C-B0E6-11949B4DBC62}"/>
              </a:ext>
            </a:extLst>
          </p:cNvPr>
          <p:cNvSpPr/>
          <p:nvPr/>
        </p:nvSpPr>
        <p:spPr>
          <a:xfrm>
            <a:off x="30369283" y="-5429771"/>
            <a:ext cx="15832033" cy="14279663"/>
          </a:xfrm>
          <a:prstGeom prst="heart">
            <a:avLst/>
          </a:prstGeom>
          <a:solidFill>
            <a:srgbClr val="B4FE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Heart 23">
            <a:extLst>
              <a:ext uri="{FF2B5EF4-FFF2-40B4-BE49-F238E27FC236}">
                <a16:creationId xmlns:a16="http://schemas.microsoft.com/office/drawing/2014/main" id="{01D19428-766B-4010-A3F0-37B6355833AE}"/>
              </a:ext>
            </a:extLst>
          </p:cNvPr>
          <p:cNvSpPr/>
          <p:nvPr/>
        </p:nvSpPr>
        <p:spPr>
          <a:xfrm>
            <a:off x="30830520" y="-5355556"/>
            <a:ext cx="15832033" cy="14279663"/>
          </a:xfrm>
          <a:prstGeom prst="heart">
            <a:avLst/>
          </a:prstGeom>
          <a:solidFill>
            <a:srgbClr val="77E4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Heart 24">
            <a:extLst>
              <a:ext uri="{FF2B5EF4-FFF2-40B4-BE49-F238E27FC236}">
                <a16:creationId xmlns:a16="http://schemas.microsoft.com/office/drawing/2014/main" id="{245644ED-2B00-4820-9B1A-4273B0F1D555}"/>
              </a:ext>
            </a:extLst>
          </p:cNvPr>
          <p:cNvSpPr/>
          <p:nvPr/>
        </p:nvSpPr>
        <p:spPr>
          <a:xfrm>
            <a:off x="30861000" y="-5218699"/>
            <a:ext cx="15832033" cy="14279663"/>
          </a:xfrm>
          <a:prstGeom prst="heart">
            <a:avLst/>
          </a:prstGeom>
          <a:solidFill>
            <a:srgbClr val="998C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515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250" fill="hold"/>
                                        <p:tgtEl>
                                          <p:spTgt spid="3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63" presetClass="path" presetSubtype="0" accel="50000" decel="5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0.00013 0.00995 L 0.15261 1.85185E-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17" y="-509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2" presetClass="entr" presetSubtype="8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6" presetClass="entr" presetSubtype="3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xit" presetSubtype="16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2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63" presetClass="path" presetSubtype="0" accel="50000" decel="50000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0.00013 0.00996 L 0.15261 -1.85185E-6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17" y="-509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xit" presetSubtype="16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3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35" presetClass="path" presetSubtype="0" accel="50000" decel="5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0.03242 0.00949 L -0.06797 1.85185E-6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26" y="-486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2" presetClass="entr" presetSubtype="2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5" presetClass="path" presetSubtype="0" accel="50000" decel="50000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4.16667E-7 2.22222E-6 L -0.06133 0.02222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73" y="1111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6" presetClass="entr" presetSubtype="32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xit" presetSubtype="16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6" presetClass="entr" presetSubtype="3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6" presetClass="exit" presetSubtype="16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6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ntr" presetSubtype="8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2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6" presetClass="entr" presetSubtype="32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6" presetClass="exit" presetSubtype="16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7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31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3750"/>
                            </p:stCondLst>
                            <p:childTnLst>
                              <p:par>
                                <p:cTn id="9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4750"/>
                            </p:stCondLst>
                            <p:childTnLst>
                              <p:par>
                                <p:cTn id="9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750"/>
                            </p:stCondLst>
                            <p:childTnLst>
                              <p:par>
                                <p:cTn id="10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6750"/>
                            </p:stCondLst>
                            <p:childTnLst>
                              <p:par>
                                <p:cTn id="11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4" grpId="0" animBg="1"/>
      <p:bldP spid="4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9" grpId="0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2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C9F4405-EEC5-4064-9788-482B87D3C3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19" y="0"/>
            <a:ext cx="9144000" cy="6858000"/>
          </a:xfrm>
          <a:prstGeom prst="rect">
            <a:avLst/>
          </a:prstGeom>
        </p:spPr>
      </p:pic>
      <p:sp>
        <p:nvSpPr>
          <p:cNvPr id="11" name="Parallelogram 10">
            <a:extLst>
              <a:ext uri="{FF2B5EF4-FFF2-40B4-BE49-F238E27FC236}">
                <a16:creationId xmlns:a16="http://schemas.microsoft.com/office/drawing/2014/main" id="{C355D9D6-D327-4801-B836-673FC9B59DB2}"/>
              </a:ext>
            </a:extLst>
          </p:cNvPr>
          <p:cNvSpPr/>
          <p:nvPr/>
        </p:nvSpPr>
        <p:spPr>
          <a:xfrm rot="20917577">
            <a:off x="7360177" y="-440454"/>
            <a:ext cx="1398626" cy="7714236"/>
          </a:xfrm>
          <a:prstGeom prst="parallelogram">
            <a:avLst/>
          </a:prstGeom>
          <a:solidFill>
            <a:srgbClr val="D8BC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Parallelogram 3">
            <a:extLst>
              <a:ext uri="{FF2B5EF4-FFF2-40B4-BE49-F238E27FC236}">
                <a16:creationId xmlns:a16="http://schemas.microsoft.com/office/drawing/2014/main" id="{23958F76-ED45-425F-8757-64C5E1ECDB88}"/>
              </a:ext>
            </a:extLst>
          </p:cNvPr>
          <p:cNvSpPr/>
          <p:nvPr/>
        </p:nvSpPr>
        <p:spPr>
          <a:xfrm>
            <a:off x="7959665" y="-197168"/>
            <a:ext cx="1398626" cy="7055168"/>
          </a:xfrm>
          <a:prstGeom prst="parallelogram">
            <a:avLst/>
          </a:prstGeom>
          <a:solidFill>
            <a:srgbClr val="4E5F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717C9AF-0A84-4587-ABC3-8D6A50F046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112144" y="-502617"/>
            <a:ext cx="1081310" cy="140544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50BA4C9-1FF6-4D14-8255-382B07EBBA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618061" y="913870"/>
            <a:ext cx="1595592" cy="2014526"/>
          </a:xfrm>
          <a:prstGeom prst="rect">
            <a:avLst/>
          </a:prstGeom>
        </p:spPr>
      </p:pic>
      <p:sp>
        <p:nvSpPr>
          <p:cNvPr id="16" name="Parallelogram 15">
            <a:extLst>
              <a:ext uri="{FF2B5EF4-FFF2-40B4-BE49-F238E27FC236}">
                <a16:creationId xmlns:a16="http://schemas.microsoft.com/office/drawing/2014/main" id="{C9A1E5F3-D85A-4C6C-9B33-9558C6450B9D}"/>
              </a:ext>
            </a:extLst>
          </p:cNvPr>
          <p:cNvSpPr/>
          <p:nvPr/>
        </p:nvSpPr>
        <p:spPr>
          <a:xfrm>
            <a:off x="1069922" y="-623206"/>
            <a:ext cx="1398626" cy="7714236"/>
          </a:xfrm>
          <a:prstGeom prst="parallelogram">
            <a:avLst/>
          </a:prstGeom>
          <a:solidFill>
            <a:srgbClr val="7BBEB4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FD7FDCD-B470-46F8-89FA-C6B62EB95F84}"/>
              </a:ext>
            </a:extLst>
          </p:cNvPr>
          <p:cNvCxnSpPr>
            <a:cxnSpLocks/>
            <a:stCxn id="18" idx="3"/>
          </p:cNvCxnSpPr>
          <p:nvPr/>
        </p:nvCxnSpPr>
        <p:spPr>
          <a:xfrm>
            <a:off x="6159062" y="4225581"/>
            <a:ext cx="176572" cy="1292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arallelogram 16">
            <a:extLst>
              <a:ext uri="{FF2B5EF4-FFF2-40B4-BE49-F238E27FC236}">
                <a16:creationId xmlns:a16="http://schemas.microsoft.com/office/drawing/2014/main" id="{C1F9012E-5944-41D2-8722-60B8C51A7F19}"/>
              </a:ext>
            </a:extLst>
          </p:cNvPr>
          <p:cNvSpPr/>
          <p:nvPr/>
        </p:nvSpPr>
        <p:spPr>
          <a:xfrm>
            <a:off x="212365" y="-197168"/>
            <a:ext cx="1398626" cy="7055168"/>
          </a:xfrm>
          <a:prstGeom prst="parallelogram">
            <a:avLst/>
          </a:prstGeom>
          <a:solidFill>
            <a:srgbClr val="AF49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E80D18A4-2E8A-4F37-8056-A47DBDBAFD3B}"/>
              </a:ext>
            </a:extLst>
          </p:cNvPr>
          <p:cNvCxnSpPr>
            <a:cxnSpLocks/>
          </p:cNvCxnSpPr>
          <p:nvPr/>
        </p:nvCxnSpPr>
        <p:spPr>
          <a:xfrm>
            <a:off x="6335633" y="4214187"/>
            <a:ext cx="0" cy="87013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C0964775-4FE7-467B-8D05-68C19C44BA1E}"/>
              </a:ext>
            </a:extLst>
          </p:cNvPr>
          <p:cNvCxnSpPr>
            <a:cxnSpLocks/>
          </p:cNvCxnSpPr>
          <p:nvPr/>
        </p:nvCxnSpPr>
        <p:spPr>
          <a:xfrm>
            <a:off x="1873413" y="5084325"/>
            <a:ext cx="4431955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CB83C674-7E28-42DD-9674-76C30FD24F33}"/>
              </a:ext>
            </a:extLst>
          </p:cNvPr>
          <p:cNvCxnSpPr>
            <a:cxnSpLocks/>
          </p:cNvCxnSpPr>
          <p:nvPr/>
        </p:nvCxnSpPr>
        <p:spPr>
          <a:xfrm>
            <a:off x="1873413" y="4214187"/>
            <a:ext cx="0" cy="87013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DBE6DDA6-0E8C-435D-8205-B87CBA55B29E}"/>
              </a:ext>
            </a:extLst>
          </p:cNvPr>
          <p:cNvSpPr/>
          <p:nvPr/>
        </p:nvSpPr>
        <p:spPr>
          <a:xfrm>
            <a:off x="1391997" y="3763076"/>
            <a:ext cx="4767065" cy="925010"/>
          </a:xfrm>
          <a:prstGeom prst="rect">
            <a:avLst/>
          </a:prstGeom>
          <a:solidFill>
            <a:srgbClr val="49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1438B54-135D-422B-886C-15584C1BE4D0}"/>
              </a:ext>
            </a:extLst>
          </p:cNvPr>
          <p:cNvSpPr/>
          <p:nvPr/>
        </p:nvSpPr>
        <p:spPr>
          <a:xfrm>
            <a:off x="1405406" y="3763075"/>
            <a:ext cx="4376699" cy="925010"/>
          </a:xfrm>
          <a:prstGeom prst="rect">
            <a:avLst/>
          </a:prstGeom>
          <a:solidFill>
            <a:srgbClr val="FB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HĐ1: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1862F506-E18A-4C34-BFEC-E5A2F5DC0554}"/>
              </a:ext>
            </a:extLst>
          </p:cNvPr>
          <p:cNvSpPr/>
          <p:nvPr/>
        </p:nvSpPr>
        <p:spPr>
          <a:xfrm>
            <a:off x="1460571" y="4828222"/>
            <a:ext cx="694641" cy="833868"/>
          </a:xfrm>
          <a:prstGeom prst="ellipse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EB461857-E04A-4DA5-BD17-CC3DD0397291}"/>
              </a:ext>
            </a:extLst>
          </p:cNvPr>
          <p:cNvSpPr/>
          <p:nvPr/>
        </p:nvSpPr>
        <p:spPr>
          <a:xfrm>
            <a:off x="6207205" y="5662090"/>
            <a:ext cx="538328" cy="615402"/>
          </a:xfrm>
          <a:prstGeom prst="ellipse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2A54360A-A42A-4475-A30E-000BF448B8ED}"/>
              </a:ext>
            </a:extLst>
          </p:cNvPr>
          <p:cNvSpPr/>
          <p:nvPr/>
        </p:nvSpPr>
        <p:spPr>
          <a:xfrm>
            <a:off x="3290774" y="4744362"/>
            <a:ext cx="327500" cy="374389"/>
          </a:xfrm>
          <a:prstGeom prst="ellipse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6F2C5C48-996A-41F0-BA86-111A906049E9}"/>
              </a:ext>
            </a:extLst>
          </p:cNvPr>
          <p:cNvSpPr/>
          <p:nvPr/>
        </p:nvSpPr>
        <p:spPr>
          <a:xfrm>
            <a:off x="2602654" y="1222022"/>
            <a:ext cx="426037" cy="511427"/>
          </a:xfrm>
          <a:prstGeom prst="ellipse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7BDECB4D-FCBE-4DA0-91C1-FE019798055D}"/>
              </a:ext>
            </a:extLst>
          </p:cNvPr>
          <p:cNvSpPr/>
          <p:nvPr/>
        </p:nvSpPr>
        <p:spPr>
          <a:xfrm>
            <a:off x="5902729" y="3324508"/>
            <a:ext cx="553331" cy="615395"/>
          </a:xfrm>
          <a:prstGeom prst="ellipse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Heart 1">
            <a:extLst>
              <a:ext uri="{FF2B5EF4-FFF2-40B4-BE49-F238E27FC236}">
                <a16:creationId xmlns:a16="http://schemas.microsoft.com/office/drawing/2014/main" id="{D7F98401-D3EC-43BE-89E3-102D21780BE8}"/>
              </a:ext>
            </a:extLst>
          </p:cNvPr>
          <p:cNvSpPr/>
          <p:nvPr/>
        </p:nvSpPr>
        <p:spPr>
          <a:xfrm>
            <a:off x="28194000" y="-5201474"/>
            <a:ext cx="15832033" cy="14279663"/>
          </a:xfrm>
          <a:prstGeom prst="hear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Heart 21">
            <a:extLst>
              <a:ext uri="{FF2B5EF4-FFF2-40B4-BE49-F238E27FC236}">
                <a16:creationId xmlns:a16="http://schemas.microsoft.com/office/drawing/2014/main" id="{A89D9BBB-90C7-490E-A60F-51E86B8E3375}"/>
              </a:ext>
            </a:extLst>
          </p:cNvPr>
          <p:cNvSpPr/>
          <p:nvPr/>
        </p:nvSpPr>
        <p:spPr>
          <a:xfrm>
            <a:off x="30354043" y="-5201474"/>
            <a:ext cx="15832033" cy="14279663"/>
          </a:xfrm>
          <a:prstGeom prst="heart">
            <a:avLst/>
          </a:prstGeom>
          <a:solidFill>
            <a:srgbClr val="FBF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Heart 22">
            <a:extLst>
              <a:ext uri="{FF2B5EF4-FFF2-40B4-BE49-F238E27FC236}">
                <a16:creationId xmlns:a16="http://schemas.microsoft.com/office/drawing/2014/main" id="{3B876FC8-9BB3-417C-B0E6-11949B4DBC62}"/>
              </a:ext>
            </a:extLst>
          </p:cNvPr>
          <p:cNvSpPr/>
          <p:nvPr/>
        </p:nvSpPr>
        <p:spPr>
          <a:xfrm>
            <a:off x="30369283" y="-5429771"/>
            <a:ext cx="15832033" cy="14279663"/>
          </a:xfrm>
          <a:prstGeom prst="heart">
            <a:avLst/>
          </a:prstGeom>
          <a:solidFill>
            <a:srgbClr val="B4FE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Heart 23">
            <a:extLst>
              <a:ext uri="{FF2B5EF4-FFF2-40B4-BE49-F238E27FC236}">
                <a16:creationId xmlns:a16="http://schemas.microsoft.com/office/drawing/2014/main" id="{01D19428-766B-4010-A3F0-37B6355833AE}"/>
              </a:ext>
            </a:extLst>
          </p:cNvPr>
          <p:cNvSpPr/>
          <p:nvPr/>
        </p:nvSpPr>
        <p:spPr>
          <a:xfrm>
            <a:off x="30830520" y="-5355556"/>
            <a:ext cx="15832033" cy="14279663"/>
          </a:xfrm>
          <a:prstGeom prst="heart">
            <a:avLst/>
          </a:prstGeom>
          <a:solidFill>
            <a:srgbClr val="77E4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Heart 24">
            <a:extLst>
              <a:ext uri="{FF2B5EF4-FFF2-40B4-BE49-F238E27FC236}">
                <a16:creationId xmlns:a16="http://schemas.microsoft.com/office/drawing/2014/main" id="{245644ED-2B00-4820-9B1A-4273B0F1D555}"/>
              </a:ext>
            </a:extLst>
          </p:cNvPr>
          <p:cNvSpPr/>
          <p:nvPr/>
        </p:nvSpPr>
        <p:spPr>
          <a:xfrm>
            <a:off x="30861000" y="-5218699"/>
            <a:ext cx="15832033" cy="14279663"/>
          </a:xfrm>
          <a:prstGeom prst="heart">
            <a:avLst/>
          </a:prstGeom>
          <a:solidFill>
            <a:srgbClr val="998C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327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0"/>
    </mc:Choice>
    <mc:Fallback xmlns="">
      <p:transition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250" fill="hold"/>
                                        <p:tgtEl>
                                          <p:spTgt spid="3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63" presetClass="path" presetSubtype="0" accel="50000" decel="5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0.00013 0.00995 L 0.15261 1.85185E-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17" y="-509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2" presetClass="entr" presetSubtype="8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6" presetClass="entr" presetSubtype="3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xit" presetSubtype="16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2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63" presetClass="path" presetSubtype="0" accel="50000" decel="50000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0.00013 0.00996 L 0.15261 -1.85185E-6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17" y="-509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xit" presetSubtype="16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3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35" presetClass="path" presetSubtype="0" accel="50000" decel="5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0.03242 0.00949 L -0.06797 1.85185E-6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26" y="-486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2" presetClass="entr" presetSubtype="2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5" presetClass="path" presetSubtype="0" accel="50000" decel="50000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4.16667E-7 2.22222E-6 L -0.06133 0.02222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73" y="1111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6" presetClass="entr" presetSubtype="32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xit" presetSubtype="16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6" presetClass="entr" presetSubtype="3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6" presetClass="exit" presetSubtype="16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6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ntr" presetSubtype="8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2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6" presetClass="entr" presetSubtype="32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6" presetClass="exit" presetSubtype="16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7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31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3750"/>
                            </p:stCondLst>
                            <p:childTnLst>
                              <p:par>
                                <p:cTn id="9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4750"/>
                            </p:stCondLst>
                            <p:childTnLst>
                              <p:par>
                                <p:cTn id="9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750"/>
                            </p:stCondLst>
                            <p:childTnLst>
                              <p:par>
                                <p:cTn id="10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6750"/>
                            </p:stCondLst>
                            <p:childTnLst>
                              <p:par>
                                <p:cTn id="11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4" grpId="0" animBg="1"/>
      <p:bldP spid="4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9" grpId="0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2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8226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Click="0" advTm="12000"/>
    </mc:Choice>
    <mc:Fallback xmlns="">
      <p:transition spd="slow" advClick="0" advTm="1200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3319" y="0"/>
            <a:ext cx="6019800" cy="5484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80D18A4-2E8A-4F37-8056-A47DBDBAFD3B}"/>
              </a:ext>
            </a:extLst>
          </p:cNvPr>
          <p:cNvCxnSpPr>
            <a:cxnSpLocks/>
          </p:cNvCxnSpPr>
          <p:nvPr/>
        </p:nvCxnSpPr>
        <p:spPr>
          <a:xfrm>
            <a:off x="7063827" y="5935342"/>
            <a:ext cx="0" cy="87013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0964775-4FE7-467B-8D05-68C19C44BA1E}"/>
              </a:ext>
            </a:extLst>
          </p:cNvPr>
          <p:cNvCxnSpPr>
            <a:cxnSpLocks/>
          </p:cNvCxnSpPr>
          <p:nvPr/>
        </p:nvCxnSpPr>
        <p:spPr>
          <a:xfrm>
            <a:off x="2601607" y="6805480"/>
            <a:ext cx="4431955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B83C674-7E28-42DD-9674-76C30FD24F33}"/>
              </a:ext>
            </a:extLst>
          </p:cNvPr>
          <p:cNvCxnSpPr>
            <a:cxnSpLocks/>
          </p:cNvCxnSpPr>
          <p:nvPr/>
        </p:nvCxnSpPr>
        <p:spPr>
          <a:xfrm>
            <a:off x="2601607" y="5935342"/>
            <a:ext cx="0" cy="87013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DBE6DDA6-0E8C-435D-8205-B87CBA55B29E}"/>
              </a:ext>
            </a:extLst>
          </p:cNvPr>
          <p:cNvSpPr/>
          <p:nvPr/>
        </p:nvSpPr>
        <p:spPr>
          <a:xfrm>
            <a:off x="2120191" y="5484231"/>
            <a:ext cx="4767065" cy="925010"/>
          </a:xfrm>
          <a:prstGeom prst="rect">
            <a:avLst/>
          </a:prstGeom>
          <a:solidFill>
            <a:srgbClr val="49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1438B54-135D-422B-886C-15584C1BE4D0}"/>
              </a:ext>
            </a:extLst>
          </p:cNvPr>
          <p:cNvSpPr/>
          <p:nvPr/>
        </p:nvSpPr>
        <p:spPr>
          <a:xfrm>
            <a:off x="2133600" y="5484230"/>
            <a:ext cx="4376699" cy="925010"/>
          </a:xfrm>
          <a:prstGeom prst="rect">
            <a:avLst/>
          </a:prstGeom>
          <a:solidFill>
            <a:srgbClr val="FB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 BỘ PHẬN TRÊN CƠ THỂ BÉ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FD7FDCD-B470-46F8-89FA-C6B62EB95F84}"/>
              </a:ext>
            </a:extLst>
          </p:cNvPr>
          <p:cNvCxnSpPr>
            <a:cxnSpLocks/>
          </p:cNvCxnSpPr>
          <p:nvPr/>
        </p:nvCxnSpPr>
        <p:spPr>
          <a:xfrm>
            <a:off x="6887256" y="5946736"/>
            <a:ext cx="176572" cy="1292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3549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Click="0" advTm="11000"/>
    </mc:Choice>
    <mc:Fallback xmlns="">
      <p:transition spd="slow" advClick="0" advTm="1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5222" y="0"/>
            <a:ext cx="7308427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80D18A4-2E8A-4F37-8056-A47DBDBAFD3B}"/>
              </a:ext>
            </a:extLst>
          </p:cNvPr>
          <p:cNvCxnSpPr>
            <a:cxnSpLocks/>
          </p:cNvCxnSpPr>
          <p:nvPr/>
        </p:nvCxnSpPr>
        <p:spPr>
          <a:xfrm>
            <a:off x="7063827" y="5935342"/>
            <a:ext cx="0" cy="87013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0964775-4FE7-467B-8D05-68C19C44BA1E}"/>
              </a:ext>
            </a:extLst>
          </p:cNvPr>
          <p:cNvCxnSpPr>
            <a:cxnSpLocks/>
          </p:cNvCxnSpPr>
          <p:nvPr/>
        </p:nvCxnSpPr>
        <p:spPr>
          <a:xfrm>
            <a:off x="2601607" y="6805480"/>
            <a:ext cx="4431955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B83C674-7E28-42DD-9674-76C30FD24F33}"/>
              </a:ext>
            </a:extLst>
          </p:cNvPr>
          <p:cNvCxnSpPr>
            <a:cxnSpLocks/>
          </p:cNvCxnSpPr>
          <p:nvPr/>
        </p:nvCxnSpPr>
        <p:spPr>
          <a:xfrm>
            <a:off x="2601607" y="5935342"/>
            <a:ext cx="0" cy="87013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DBE6DDA6-0E8C-435D-8205-B87CBA55B29E}"/>
              </a:ext>
            </a:extLst>
          </p:cNvPr>
          <p:cNvSpPr/>
          <p:nvPr/>
        </p:nvSpPr>
        <p:spPr>
          <a:xfrm>
            <a:off x="2120191" y="5484231"/>
            <a:ext cx="4767065" cy="925010"/>
          </a:xfrm>
          <a:prstGeom prst="rect">
            <a:avLst/>
          </a:prstGeom>
          <a:solidFill>
            <a:srgbClr val="49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1438B54-135D-422B-886C-15584C1BE4D0}"/>
              </a:ext>
            </a:extLst>
          </p:cNvPr>
          <p:cNvSpPr/>
          <p:nvPr/>
        </p:nvSpPr>
        <p:spPr>
          <a:xfrm>
            <a:off x="2133600" y="5484230"/>
            <a:ext cx="4376699" cy="925010"/>
          </a:xfrm>
          <a:prstGeom prst="rect">
            <a:avLst/>
          </a:prstGeom>
          <a:solidFill>
            <a:srgbClr val="FB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 CON  BIẾT MẮT XINH CỦA CON ĐÂU ?</a:t>
            </a:r>
            <a:endParaRPr lang="en-US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FD7FDCD-B470-46F8-89FA-C6B62EB95F84}"/>
              </a:ext>
            </a:extLst>
          </p:cNvPr>
          <p:cNvCxnSpPr>
            <a:cxnSpLocks/>
          </p:cNvCxnSpPr>
          <p:nvPr/>
        </p:nvCxnSpPr>
        <p:spPr>
          <a:xfrm>
            <a:off x="6887256" y="5946736"/>
            <a:ext cx="176572" cy="1292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4033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5000"/>
    </mc:Choice>
    <mc:Fallback xmlns="">
      <p:transition spd="slow" advClick="0" advTm="1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C9F4405-EEC5-4064-9788-482B87D3C3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19" y="0"/>
            <a:ext cx="9144000" cy="6858000"/>
          </a:xfrm>
          <a:prstGeom prst="rect">
            <a:avLst/>
          </a:prstGeom>
        </p:spPr>
      </p:pic>
      <p:sp>
        <p:nvSpPr>
          <p:cNvPr id="11" name="Parallelogram 10">
            <a:extLst>
              <a:ext uri="{FF2B5EF4-FFF2-40B4-BE49-F238E27FC236}">
                <a16:creationId xmlns:a16="http://schemas.microsoft.com/office/drawing/2014/main" id="{C355D9D6-D327-4801-B836-673FC9B59DB2}"/>
              </a:ext>
            </a:extLst>
          </p:cNvPr>
          <p:cNvSpPr/>
          <p:nvPr/>
        </p:nvSpPr>
        <p:spPr>
          <a:xfrm rot="20917577">
            <a:off x="7360177" y="-440454"/>
            <a:ext cx="1398626" cy="7714236"/>
          </a:xfrm>
          <a:prstGeom prst="parallelogram">
            <a:avLst/>
          </a:prstGeom>
          <a:solidFill>
            <a:srgbClr val="D8BC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Parallelogram 3">
            <a:extLst>
              <a:ext uri="{FF2B5EF4-FFF2-40B4-BE49-F238E27FC236}">
                <a16:creationId xmlns:a16="http://schemas.microsoft.com/office/drawing/2014/main" id="{23958F76-ED45-425F-8757-64C5E1ECDB88}"/>
              </a:ext>
            </a:extLst>
          </p:cNvPr>
          <p:cNvSpPr/>
          <p:nvPr/>
        </p:nvSpPr>
        <p:spPr>
          <a:xfrm>
            <a:off x="7959665" y="-197168"/>
            <a:ext cx="1398626" cy="7055168"/>
          </a:xfrm>
          <a:prstGeom prst="parallelogram">
            <a:avLst/>
          </a:prstGeom>
          <a:solidFill>
            <a:srgbClr val="4E5F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717C9AF-0A84-4587-ABC3-8D6A50F046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112144" y="-502617"/>
            <a:ext cx="1081310" cy="140544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50BA4C9-1FF6-4D14-8255-382B07EBBA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618061" y="913870"/>
            <a:ext cx="1595592" cy="2014526"/>
          </a:xfrm>
          <a:prstGeom prst="rect">
            <a:avLst/>
          </a:prstGeom>
        </p:spPr>
      </p:pic>
      <p:sp>
        <p:nvSpPr>
          <p:cNvPr id="16" name="Parallelogram 15">
            <a:extLst>
              <a:ext uri="{FF2B5EF4-FFF2-40B4-BE49-F238E27FC236}">
                <a16:creationId xmlns:a16="http://schemas.microsoft.com/office/drawing/2014/main" id="{C9A1E5F3-D85A-4C6C-9B33-9558C6450B9D}"/>
              </a:ext>
            </a:extLst>
          </p:cNvPr>
          <p:cNvSpPr/>
          <p:nvPr/>
        </p:nvSpPr>
        <p:spPr>
          <a:xfrm>
            <a:off x="1069922" y="-623206"/>
            <a:ext cx="1398626" cy="7714236"/>
          </a:xfrm>
          <a:prstGeom prst="parallelogram">
            <a:avLst/>
          </a:prstGeom>
          <a:solidFill>
            <a:srgbClr val="7BBEB4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FD7FDCD-B470-46F8-89FA-C6B62EB95F84}"/>
              </a:ext>
            </a:extLst>
          </p:cNvPr>
          <p:cNvCxnSpPr>
            <a:cxnSpLocks/>
            <a:stCxn id="18" idx="3"/>
          </p:cNvCxnSpPr>
          <p:nvPr/>
        </p:nvCxnSpPr>
        <p:spPr>
          <a:xfrm>
            <a:off x="6159062" y="4225581"/>
            <a:ext cx="176572" cy="1292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arallelogram 16">
            <a:extLst>
              <a:ext uri="{FF2B5EF4-FFF2-40B4-BE49-F238E27FC236}">
                <a16:creationId xmlns:a16="http://schemas.microsoft.com/office/drawing/2014/main" id="{C1F9012E-5944-41D2-8722-60B8C51A7F19}"/>
              </a:ext>
            </a:extLst>
          </p:cNvPr>
          <p:cNvSpPr/>
          <p:nvPr/>
        </p:nvSpPr>
        <p:spPr>
          <a:xfrm>
            <a:off x="212365" y="-197168"/>
            <a:ext cx="1398626" cy="7055168"/>
          </a:xfrm>
          <a:prstGeom prst="parallelogram">
            <a:avLst/>
          </a:prstGeom>
          <a:solidFill>
            <a:srgbClr val="AF49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E80D18A4-2E8A-4F37-8056-A47DBDBAFD3B}"/>
              </a:ext>
            </a:extLst>
          </p:cNvPr>
          <p:cNvCxnSpPr>
            <a:cxnSpLocks/>
          </p:cNvCxnSpPr>
          <p:nvPr/>
        </p:nvCxnSpPr>
        <p:spPr>
          <a:xfrm>
            <a:off x="6335633" y="4214187"/>
            <a:ext cx="0" cy="87013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C0964775-4FE7-467B-8D05-68C19C44BA1E}"/>
              </a:ext>
            </a:extLst>
          </p:cNvPr>
          <p:cNvCxnSpPr>
            <a:cxnSpLocks/>
          </p:cNvCxnSpPr>
          <p:nvPr/>
        </p:nvCxnSpPr>
        <p:spPr>
          <a:xfrm>
            <a:off x="1873413" y="5084325"/>
            <a:ext cx="4431955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CB83C674-7E28-42DD-9674-76C30FD24F33}"/>
              </a:ext>
            </a:extLst>
          </p:cNvPr>
          <p:cNvCxnSpPr>
            <a:cxnSpLocks/>
          </p:cNvCxnSpPr>
          <p:nvPr/>
        </p:nvCxnSpPr>
        <p:spPr>
          <a:xfrm>
            <a:off x="1873413" y="4214187"/>
            <a:ext cx="0" cy="87013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DBE6DDA6-0E8C-435D-8205-B87CBA55B29E}"/>
              </a:ext>
            </a:extLst>
          </p:cNvPr>
          <p:cNvSpPr/>
          <p:nvPr/>
        </p:nvSpPr>
        <p:spPr>
          <a:xfrm>
            <a:off x="1391997" y="3763076"/>
            <a:ext cx="4767065" cy="925010"/>
          </a:xfrm>
          <a:prstGeom prst="rect">
            <a:avLst/>
          </a:prstGeom>
          <a:solidFill>
            <a:srgbClr val="49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1438B54-135D-422B-886C-15584C1BE4D0}"/>
              </a:ext>
            </a:extLst>
          </p:cNvPr>
          <p:cNvSpPr/>
          <p:nvPr/>
        </p:nvSpPr>
        <p:spPr>
          <a:xfrm>
            <a:off x="1405406" y="3763075"/>
            <a:ext cx="4376699" cy="925010"/>
          </a:xfrm>
          <a:prstGeom prst="rect">
            <a:avLst/>
          </a:prstGeom>
          <a:solidFill>
            <a:srgbClr val="FB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HĐ2: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3,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1862F506-E18A-4C34-BFEC-E5A2F5DC0554}"/>
              </a:ext>
            </a:extLst>
          </p:cNvPr>
          <p:cNvSpPr/>
          <p:nvPr/>
        </p:nvSpPr>
        <p:spPr>
          <a:xfrm>
            <a:off x="1460571" y="4828222"/>
            <a:ext cx="694641" cy="833868"/>
          </a:xfrm>
          <a:prstGeom prst="ellipse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EB461857-E04A-4DA5-BD17-CC3DD0397291}"/>
              </a:ext>
            </a:extLst>
          </p:cNvPr>
          <p:cNvSpPr/>
          <p:nvPr/>
        </p:nvSpPr>
        <p:spPr>
          <a:xfrm>
            <a:off x="6207205" y="5662090"/>
            <a:ext cx="538328" cy="615402"/>
          </a:xfrm>
          <a:prstGeom prst="ellipse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2A54360A-A42A-4475-A30E-000BF448B8ED}"/>
              </a:ext>
            </a:extLst>
          </p:cNvPr>
          <p:cNvSpPr/>
          <p:nvPr/>
        </p:nvSpPr>
        <p:spPr>
          <a:xfrm>
            <a:off x="3290774" y="4744362"/>
            <a:ext cx="327500" cy="374389"/>
          </a:xfrm>
          <a:prstGeom prst="ellipse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6F2C5C48-996A-41F0-BA86-111A906049E9}"/>
              </a:ext>
            </a:extLst>
          </p:cNvPr>
          <p:cNvSpPr/>
          <p:nvPr/>
        </p:nvSpPr>
        <p:spPr>
          <a:xfrm>
            <a:off x="2602654" y="1222022"/>
            <a:ext cx="426037" cy="511427"/>
          </a:xfrm>
          <a:prstGeom prst="ellipse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7BDECB4D-FCBE-4DA0-91C1-FE019798055D}"/>
              </a:ext>
            </a:extLst>
          </p:cNvPr>
          <p:cNvSpPr/>
          <p:nvPr/>
        </p:nvSpPr>
        <p:spPr>
          <a:xfrm>
            <a:off x="5902729" y="3324508"/>
            <a:ext cx="553331" cy="615395"/>
          </a:xfrm>
          <a:prstGeom prst="ellipse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Heart 1">
            <a:extLst>
              <a:ext uri="{FF2B5EF4-FFF2-40B4-BE49-F238E27FC236}">
                <a16:creationId xmlns:a16="http://schemas.microsoft.com/office/drawing/2014/main" id="{D7F98401-D3EC-43BE-89E3-102D21780BE8}"/>
              </a:ext>
            </a:extLst>
          </p:cNvPr>
          <p:cNvSpPr/>
          <p:nvPr/>
        </p:nvSpPr>
        <p:spPr>
          <a:xfrm>
            <a:off x="28194000" y="-5201474"/>
            <a:ext cx="15832033" cy="14279663"/>
          </a:xfrm>
          <a:prstGeom prst="hear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Heart 21">
            <a:extLst>
              <a:ext uri="{FF2B5EF4-FFF2-40B4-BE49-F238E27FC236}">
                <a16:creationId xmlns:a16="http://schemas.microsoft.com/office/drawing/2014/main" id="{A89D9BBB-90C7-490E-A60F-51E86B8E3375}"/>
              </a:ext>
            </a:extLst>
          </p:cNvPr>
          <p:cNvSpPr/>
          <p:nvPr/>
        </p:nvSpPr>
        <p:spPr>
          <a:xfrm>
            <a:off x="30354043" y="-5201474"/>
            <a:ext cx="15832033" cy="14279663"/>
          </a:xfrm>
          <a:prstGeom prst="heart">
            <a:avLst/>
          </a:prstGeom>
          <a:solidFill>
            <a:srgbClr val="FBF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Heart 22">
            <a:extLst>
              <a:ext uri="{FF2B5EF4-FFF2-40B4-BE49-F238E27FC236}">
                <a16:creationId xmlns:a16="http://schemas.microsoft.com/office/drawing/2014/main" id="{3B876FC8-9BB3-417C-B0E6-11949B4DBC62}"/>
              </a:ext>
            </a:extLst>
          </p:cNvPr>
          <p:cNvSpPr/>
          <p:nvPr/>
        </p:nvSpPr>
        <p:spPr>
          <a:xfrm>
            <a:off x="30369283" y="-5429771"/>
            <a:ext cx="15832033" cy="14279663"/>
          </a:xfrm>
          <a:prstGeom prst="heart">
            <a:avLst/>
          </a:prstGeom>
          <a:solidFill>
            <a:srgbClr val="B4FE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Heart 23">
            <a:extLst>
              <a:ext uri="{FF2B5EF4-FFF2-40B4-BE49-F238E27FC236}">
                <a16:creationId xmlns:a16="http://schemas.microsoft.com/office/drawing/2014/main" id="{01D19428-766B-4010-A3F0-37B6355833AE}"/>
              </a:ext>
            </a:extLst>
          </p:cNvPr>
          <p:cNvSpPr/>
          <p:nvPr/>
        </p:nvSpPr>
        <p:spPr>
          <a:xfrm>
            <a:off x="30830520" y="-5355556"/>
            <a:ext cx="15832033" cy="14279663"/>
          </a:xfrm>
          <a:prstGeom prst="heart">
            <a:avLst/>
          </a:prstGeom>
          <a:solidFill>
            <a:srgbClr val="77E4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Heart 24">
            <a:extLst>
              <a:ext uri="{FF2B5EF4-FFF2-40B4-BE49-F238E27FC236}">
                <a16:creationId xmlns:a16="http://schemas.microsoft.com/office/drawing/2014/main" id="{245644ED-2B00-4820-9B1A-4273B0F1D555}"/>
              </a:ext>
            </a:extLst>
          </p:cNvPr>
          <p:cNvSpPr/>
          <p:nvPr/>
        </p:nvSpPr>
        <p:spPr>
          <a:xfrm>
            <a:off x="30861000" y="-5218699"/>
            <a:ext cx="15832033" cy="14279663"/>
          </a:xfrm>
          <a:prstGeom prst="heart">
            <a:avLst/>
          </a:prstGeom>
          <a:solidFill>
            <a:srgbClr val="998C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915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250" fill="hold"/>
                                        <p:tgtEl>
                                          <p:spTgt spid="3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63" presetClass="path" presetSubtype="0" accel="50000" decel="5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0.00013 0.00995 L 0.15261 1.85185E-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17" y="-509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2" presetClass="entr" presetSubtype="8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6" presetClass="entr" presetSubtype="3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xit" presetSubtype="16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2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63" presetClass="path" presetSubtype="0" accel="50000" decel="50000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0.00013 0.00996 L 0.15261 -1.85185E-6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17" y="-509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xit" presetSubtype="16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3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35" presetClass="path" presetSubtype="0" accel="50000" decel="5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0.03242 0.00949 L -0.06797 1.85185E-6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26" y="-486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2" presetClass="entr" presetSubtype="2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5" presetClass="path" presetSubtype="0" accel="50000" decel="50000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4.16667E-7 2.22222E-6 L -0.06133 0.02222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73" y="1111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6" presetClass="entr" presetSubtype="32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xit" presetSubtype="16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6" presetClass="entr" presetSubtype="3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6" presetClass="exit" presetSubtype="16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6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ntr" presetSubtype="8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2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6" presetClass="entr" presetSubtype="32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6" presetClass="exit" presetSubtype="16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7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31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3750"/>
                            </p:stCondLst>
                            <p:childTnLst>
                              <p:par>
                                <p:cTn id="9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4750"/>
                            </p:stCondLst>
                            <p:childTnLst>
                              <p:par>
                                <p:cTn id="9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750"/>
                            </p:stCondLst>
                            <p:childTnLst>
                              <p:par>
                                <p:cTn id="10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6750"/>
                            </p:stCondLst>
                            <p:childTnLst>
                              <p:par>
                                <p:cTn id="11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4" grpId="0" animBg="1"/>
      <p:bldP spid="4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9" grpId="0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2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1438B54-135D-422B-886C-15584C1BE4D0}"/>
              </a:ext>
            </a:extLst>
          </p:cNvPr>
          <p:cNvSpPr/>
          <p:nvPr/>
        </p:nvSpPr>
        <p:spPr>
          <a:xfrm>
            <a:off x="2514600" y="0"/>
            <a:ext cx="4376699" cy="853225"/>
          </a:xfrm>
          <a:prstGeom prst="rect">
            <a:avLst/>
          </a:prstGeom>
          <a:solidFill>
            <a:srgbClr val="FB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HĐ2: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3,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501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0"/>
    </mc:Choice>
    <mc:Fallback xmlns="">
      <p:transition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C9F4405-EEC5-4064-9788-482B87D3C3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19" y="0"/>
            <a:ext cx="9144000" cy="6858000"/>
          </a:xfrm>
          <a:prstGeom prst="rect">
            <a:avLst/>
          </a:prstGeom>
        </p:spPr>
      </p:pic>
      <p:sp>
        <p:nvSpPr>
          <p:cNvPr id="11" name="Parallelogram 10">
            <a:extLst>
              <a:ext uri="{FF2B5EF4-FFF2-40B4-BE49-F238E27FC236}">
                <a16:creationId xmlns:a16="http://schemas.microsoft.com/office/drawing/2014/main" id="{C355D9D6-D327-4801-B836-673FC9B59DB2}"/>
              </a:ext>
            </a:extLst>
          </p:cNvPr>
          <p:cNvSpPr/>
          <p:nvPr/>
        </p:nvSpPr>
        <p:spPr>
          <a:xfrm rot="20917577">
            <a:off x="7360177" y="-440454"/>
            <a:ext cx="1398626" cy="7714236"/>
          </a:xfrm>
          <a:prstGeom prst="parallelogram">
            <a:avLst/>
          </a:prstGeom>
          <a:solidFill>
            <a:srgbClr val="D8BC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Parallelogram 3">
            <a:extLst>
              <a:ext uri="{FF2B5EF4-FFF2-40B4-BE49-F238E27FC236}">
                <a16:creationId xmlns:a16="http://schemas.microsoft.com/office/drawing/2014/main" id="{23958F76-ED45-425F-8757-64C5E1ECDB88}"/>
              </a:ext>
            </a:extLst>
          </p:cNvPr>
          <p:cNvSpPr/>
          <p:nvPr/>
        </p:nvSpPr>
        <p:spPr>
          <a:xfrm>
            <a:off x="7959665" y="-197168"/>
            <a:ext cx="1398626" cy="7055168"/>
          </a:xfrm>
          <a:prstGeom prst="parallelogram">
            <a:avLst/>
          </a:prstGeom>
          <a:solidFill>
            <a:srgbClr val="4E5F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717C9AF-0A84-4587-ABC3-8D6A50F046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112144" y="-502617"/>
            <a:ext cx="1081310" cy="140544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50BA4C9-1FF6-4D14-8255-382B07EBBA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618061" y="913870"/>
            <a:ext cx="1595592" cy="2014526"/>
          </a:xfrm>
          <a:prstGeom prst="rect">
            <a:avLst/>
          </a:prstGeom>
        </p:spPr>
      </p:pic>
      <p:sp>
        <p:nvSpPr>
          <p:cNvPr id="16" name="Parallelogram 15">
            <a:extLst>
              <a:ext uri="{FF2B5EF4-FFF2-40B4-BE49-F238E27FC236}">
                <a16:creationId xmlns:a16="http://schemas.microsoft.com/office/drawing/2014/main" id="{C9A1E5F3-D85A-4C6C-9B33-9558C6450B9D}"/>
              </a:ext>
            </a:extLst>
          </p:cNvPr>
          <p:cNvSpPr/>
          <p:nvPr/>
        </p:nvSpPr>
        <p:spPr>
          <a:xfrm>
            <a:off x="1069922" y="-623206"/>
            <a:ext cx="1398626" cy="7714236"/>
          </a:xfrm>
          <a:prstGeom prst="parallelogram">
            <a:avLst/>
          </a:prstGeom>
          <a:solidFill>
            <a:srgbClr val="7BBEB4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FD7FDCD-B470-46F8-89FA-C6B62EB95F84}"/>
              </a:ext>
            </a:extLst>
          </p:cNvPr>
          <p:cNvCxnSpPr>
            <a:cxnSpLocks/>
            <a:stCxn id="18" idx="3"/>
          </p:cNvCxnSpPr>
          <p:nvPr/>
        </p:nvCxnSpPr>
        <p:spPr>
          <a:xfrm>
            <a:off x="6159062" y="4225581"/>
            <a:ext cx="176572" cy="1292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arallelogram 16">
            <a:extLst>
              <a:ext uri="{FF2B5EF4-FFF2-40B4-BE49-F238E27FC236}">
                <a16:creationId xmlns:a16="http://schemas.microsoft.com/office/drawing/2014/main" id="{C1F9012E-5944-41D2-8722-60B8C51A7F19}"/>
              </a:ext>
            </a:extLst>
          </p:cNvPr>
          <p:cNvSpPr/>
          <p:nvPr/>
        </p:nvSpPr>
        <p:spPr>
          <a:xfrm>
            <a:off x="212365" y="-197168"/>
            <a:ext cx="1398626" cy="7055168"/>
          </a:xfrm>
          <a:prstGeom prst="parallelogram">
            <a:avLst/>
          </a:prstGeom>
          <a:solidFill>
            <a:srgbClr val="AF49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E80D18A4-2E8A-4F37-8056-A47DBDBAFD3B}"/>
              </a:ext>
            </a:extLst>
          </p:cNvPr>
          <p:cNvCxnSpPr>
            <a:cxnSpLocks/>
          </p:cNvCxnSpPr>
          <p:nvPr/>
        </p:nvCxnSpPr>
        <p:spPr>
          <a:xfrm>
            <a:off x="6335633" y="4214187"/>
            <a:ext cx="0" cy="87013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C0964775-4FE7-467B-8D05-68C19C44BA1E}"/>
              </a:ext>
            </a:extLst>
          </p:cNvPr>
          <p:cNvCxnSpPr>
            <a:cxnSpLocks/>
          </p:cNvCxnSpPr>
          <p:nvPr/>
        </p:nvCxnSpPr>
        <p:spPr>
          <a:xfrm>
            <a:off x="1873413" y="5084325"/>
            <a:ext cx="4431955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CB83C674-7E28-42DD-9674-76C30FD24F33}"/>
              </a:ext>
            </a:extLst>
          </p:cNvPr>
          <p:cNvCxnSpPr>
            <a:cxnSpLocks/>
          </p:cNvCxnSpPr>
          <p:nvPr/>
        </p:nvCxnSpPr>
        <p:spPr>
          <a:xfrm>
            <a:off x="1873413" y="4214187"/>
            <a:ext cx="0" cy="87013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DBE6DDA6-0E8C-435D-8205-B87CBA55B29E}"/>
              </a:ext>
            </a:extLst>
          </p:cNvPr>
          <p:cNvSpPr/>
          <p:nvPr/>
        </p:nvSpPr>
        <p:spPr>
          <a:xfrm>
            <a:off x="1391997" y="3763076"/>
            <a:ext cx="4767065" cy="925010"/>
          </a:xfrm>
          <a:prstGeom prst="rect">
            <a:avLst/>
          </a:prstGeom>
          <a:solidFill>
            <a:srgbClr val="49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1438B54-135D-422B-886C-15584C1BE4D0}"/>
              </a:ext>
            </a:extLst>
          </p:cNvPr>
          <p:cNvSpPr/>
          <p:nvPr/>
        </p:nvSpPr>
        <p:spPr>
          <a:xfrm>
            <a:off x="1405406" y="3763075"/>
            <a:ext cx="4376699" cy="925010"/>
          </a:xfrm>
          <a:prstGeom prst="rect">
            <a:avLst/>
          </a:prstGeom>
          <a:solidFill>
            <a:srgbClr val="FB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HĐ3: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cố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1862F506-E18A-4C34-BFEC-E5A2F5DC0554}"/>
              </a:ext>
            </a:extLst>
          </p:cNvPr>
          <p:cNvSpPr/>
          <p:nvPr/>
        </p:nvSpPr>
        <p:spPr>
          <a:xfrm>
            <a:off x="1460571" y="4828222"/>
            <a:ext cx="694641" cy="833868"/>
          </a:xfrm>
          <a:prstGeom prst="ellipse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EB461857-E04A-4DA5-BD17-CC3DD0397291}"/>
              </a:ext>
            </a:extLst>
          </p:cNvPr>
          <p:cNvSpPr/>
          <p:nvPr/>
        </p:nvSpPr>
        <p:spPr>
          <a:xfrm>
            <a:off x="6207205" y="5662090"/>
            <a:ext cx="538328" cy="615402"/>
          </a:xfrm>
          <a:prstGeom prst="ellipse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2A54360A-A42A-4475-A30E-000BF448B8ED}"/>
              </a:ext>
            </a:extLst>
          </p:cNvPr>
          <p:cNvSpPr/>
          <p:nvPr/>
        </p:nvSpPr>
        <p:spPr>
          <a:xfrm>
            <a:off x="3290774" y="4744362"/>
            <a:ext cx="327500" cy="374389"/>
          </a:xfrm>
          <a:prstGeom prst="ellipse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6F2C5C48-996A-41F0-BA86-111A906049E9}"/>
              </a:ext>
            </a:extLst>
          </p:cNvPr>
          <p:cNvSpPr/>
          <p:nvPr/>
        </p:nvSpPr>
        <p:spPr>
          <a:xfrm>
            <a:off x="2602654" y="1222022"/>
            <a:ext cx="426037" cy="511427"/>
          </a:xfrm>
          <a:prstGeom prst="ellipse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7BDECB4D-FCBE-4DA0-91C1-FE019798055D}"/>
              </a:ext>
            </a:extLst>
          </p:cNvPr>
          <p:cNvSpPr/>
          <p:nvPr/>
        </p:nvSpPr>
        <p:spPr>
          <a:xfrm>
            <a:off x="5902729" y="3324508"/>
            <a:ext cx="553331" cy="615395"/>
          </a:xfrm>
          <a:prstGeom prst="ellipse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Heart 1">
            <a:extLst>
              <a:ext uri="{FF2B5EF4-FFF2-40B4-BE49-F238E27FC236}">
                <a16:creationId xmlns:a16="http://schemas.microsoft.com/office/drawing/2014/main" id="{D7F98401-D3EC-43BE-89E3-102D21780BE8}"/>
              </a:ext>
            </a:extLst>
          </p:cNvPr>
          <p:cNvSpPr/>
          <p:nvPr/>
        </p:nvSpPr>
        <p:spPr>
          <a:xfrm>
            <a:off x="28194000" y="-5201474"/>
            <a:ext cx="15832033" cy="14279663"/>
          </a:xfrm>
          <a:prstGeom prst="hear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Heart 21">
            <a:extLst>
              <a:ext uri="{FF2B5EF4-FFF2-40B4-BE49-F238E27FC236}">
                <a16:creationId xmlns:a16="http://schemas.microsoft.com/office/drawing/2014/main" id="{A89D9BBB-90C7-490E-A60F-51E86B8E3375}"/>
              </a:ext>
            </a:extLst>
          </p:cNvPr>
          <p:cNvSpPr/>
          <p:nvPr/>
        </p:nvSpPr>
        <p:spPr>
          <a:xfrm>
            <a:off x="30354043" y="-5201474"/>
            <a:ext cx="15832033" cy="14279663"/>
          </a:xfrm>
          <a:prstGeom prst="heart">
            <a:avLst/>
          </a:prstGeom>
          <a:solidFill>
            <a:srgbClr val="FBF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Heart 22">
            <a:extLst>
              <a:ext uri="{FF2B5EF4-FFF2-40B4-BE49-F238E27FC236}">
                <a16:creationId xmlns:a16="http://schemas.microsoft.com/office/drawing/2014/main" id="{3B876FC8-9BB3-417C-B0E6-11949B4DBC62}"/>
              </a:ext>
            </a:extLst>
          </p:cNvPr>
          <p:cNvSpPr/>
          <p:nvPr/>
        </p:nvSpPr>
        <p:spPr>
          <a:xfrm>
            <a:off x="30369283" y="-5429771"/>
            <a:ext cx="15832033" cy="14279663"/>
          </a:xfrm>
          <a:prstGeom prst="heart">
            <a:avLst/>
          </a:prstGeom>
          <a:solidFill>
            <a:srgbClr val="B4FE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Heart 23">
            <a:extLst>
              <a:ext uri="{FF2B5EF4-FFF2-40B4-BE49-F238E27FC236}">
                <a16:creationId xmlns:a16="http://schemas.microsoft.com/office/drawing/2014/main" id="{01D19428-766B-4010-A3F0-37B6355833AE}"/>
              </a:ext>
            </a:extLst>
          </p:cNvPr>
          <p:cNvSpPr/>
          <p:nvPr/>
        </p:nvSpPr>
        <p:spPr>
          <a:xfrm>
            <a:off x="30830520" y="-5355556"/>
            <a:ext cx="15832033" cy="14279663"/>
          </a:xfrm>
          <a:prstGeom prst="heart">
            <a:avLst/>
          </a:prstGeom>
          <a:solidFill>
            <a:srgbClr val="77E4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Heart 24">
            <a:extLst>
              <a:ext uri="{FF2B5EF4-FFF2-40B4-BE49-F238E27FC236}">
                <a16:creationId xmlns:a16="http://schemas.microsoft.com/office/drawing/2014/main" id="{245644ED-2B00-4820-9B1A-4273B0F1D555}"/>
              </a:ext>
            </a:extLst>
          </p:cNvPr>
          <p:cNvSpPr/>
          <p:nvPr/>
        </p:nvSpPr>
        <p:spPr>
          <a:xfrm>
            <a:off x="30861000" y="-5218699"/>
            <a:ext cx="15832033" cy="14279663"/>
          </a:xfrm>
          <a:prstGeom prst="heart">
            <a:avLst/>
          </a:prstGeom>
          <a:solidFill>
            <a:srgbClr val="998C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979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250" fill="hold"/>
                                        <p:tgtEl>
                                          <p:spTgt spid="3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63" presetClass="path" presetSubtype="0" accel="50000" decel="5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0.00013 0.00995 L 0.15261 1.85185E-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17" y="-509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2" presetClass="entr" presetSubtype="8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6" presetClass="entr" presetSubtype="3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xit" presetSubtype="16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2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63" presetClass="path" presetSubtype="0" accel="50000" decel="50000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0.00013 0.00996 L 0.15261 -1.85185E-6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17" y="-509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xit" presetSubtype="16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3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35" presetClass="path" presetSubtype="0" accel="50000" decel="5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0.03242 0.00949 L -0.06797 1.85185E-6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26" y="-486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2" presetClass="entr" presetSubtype="2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5" presetClass="path" presetSubtype="0" accel="50000" decel="50000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4.16667E-7 2.22222E-6 L -0.06133 0.02222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73" y="1111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6" presetClass="entr" presetSubtype="32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xit" presetSubtype="16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6" presetClass="entr" presetSubtype="3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6" presetClass="exit" presetSubtype="16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6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ntr" presetSubtype="8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2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6" presetClass="entr" presetSubtype="32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6" presetClass="exit" presetSubtype="16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7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31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3750"/>
                            </p:stCondLst>
                            <p:childTnLst>
                              <p:par>
                                <p:cTn id="9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4750"/>
                            </p:stCondLst>
                            <p:childTnLst>
                              <p:par>
                                <p:cTn id="9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750"/>
                            </p:stCondLst>
                            <p:childTnLst>
                              <p:par>
                                <p:cTn id="10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6750"/>
                            </p:stCondLst>
                            <p:childTnLst>
                              <p:par>
                                <p:cTn id="11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4" grpId="0" animBg="1"/>
      <p:bldP spid="4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9" grpId="0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2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200400" y="745785"/>
            <a:ext cx="292086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5400" b="1" cap="none" spc="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5400" b="1" cap="none" spc="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endParaRPr lang="en-US" sz="5400" b="1" cap="none" spc="0" dirty="0">
              <a:ln w="1905"/>
              <a:solidFill>
                <a:srgbClr val="FFC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971800" y="1961252"/>
            <a:ext cx="3260829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32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Vỗ</a:t>
            </a:r>
            <a:r>
              <a:rPr lang="en-US" sz="32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2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2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endParaRPr lang="en-US" sz="3200" b="1" dirty="0" smtClean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cap="none" spc="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cap="none" spc="0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Giậm</a:t>
            </a:r>
            <a:r>
              <a:rPr lang="en-US" sz="3200" b="1" cap="none" spc="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200" b="1" cap="none" spc="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200" b="1" cap="none" spc="0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cái</a:t>
            </a:r>
            <a:endParaRPr lang="en-US" sz="3200" b="1" cap="none" spc="0" dirty="0" smtClean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cap="none" spc="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cap="none" spc="0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Giơ</a:t>
            </a:r>
            <a:r>
              <a:rPr lang="en-US" sz="3200" b="1" cap="none" spc="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200" b="1" cap="none" spc="0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ngón</a:t>
            </a:r>
            <a:r>
              <a:rPr lang="en-US" sz="3200" b="1" cap="none" spc="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tay</a:t>
            </a:r>
            <a:endParaRPr lang="en-US" sz="3200" b="1" cap="none" spc="0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5889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5000"/>
    </mc:Choice>
    <mc:Fallback xmlns="">
      <p:transition advClick="0" advTm="1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144</Words>
  <Application>Microsoft Office PowerPoint</Application>
  <PresentationFormat>On-screen Show (4:3)</PresentationFormat>
  <Paragraphs>18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C3HS</cp:lastModifiedBy>
  <cp:revision>12</cp:revision>
  <dcterms:created xsi:type="dcterms:W3CDTF">2021-11-13T12:47:57Z</dcterms:created>
  <dcterms:modified xsi:type="dcterms:W3CDTF">2026-02-04T02:57:15Z</dcterms:modified>
</cp:coreProperties>
</file>