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5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8.wav"/><Relationship Id="rId7" Type="http://schemas.openxmlformats.org/officeDocument/2006/relationships/image" Target="../media/image23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6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86000" y="2743200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PHƯỜNG PHÚC LỢI</a:t>
            </a:r>
          </a:p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680</Words>
  <Application>Microsoft Office PowerPoint</Application>
  <PresentationFormat>On-screen Show (4:3)</PresentationFormat>
  <Paragraphs>114</Paragraphs>
  <Slides>24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C3HS</cp:lastModifiedBy>
  <cp:revision>15</cp:revision>
  <dcterms:created xsi:type="dcterms:W3CDTF">2021-11-13T12:47:57Z</dcterms:created>
  <dcterms:modified xsi:type="dcterms:W3CDTF">2026-02-04T02:51:28Z</dcterms:modified>
</cp:coreProperties>
</file>