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5" r:id="rId2"/>
    <p:sldId id="277" r:id="rId3"/>
    <p:sldId id="286" r:id="rId4"/>
    <p:sldId id="288" r:id="rId5"/>
    <p:sldId id="287" r:id="rId6"/>
    <p:sldId id="289" r:id="rId7"/>
    <p:sldId id="269" r:id="rId8"/>
    <p:sldId id="278" r:id="rId9"/>
    <p:sldId id="273" r:id="rId10"/>
    <p:sldId id="29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68"/>
    <a:srgbClr val="FF0000"/>
    <a:srgbClr val="F63C2E"/>
    <a:srgbClr val="FA928A"/>
    <a:srgbClr val="F9A38B"/>
    <a:srgbClr val="EEF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19AD3AA-DF80-4BE8-B02F-36000DE52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D5C38EC-2439-4E5C-9105-E5A796048B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40B26B-848D-48D0-BA83-CA3CDC079D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DA1F761-B676-45C2-82C2-28DC35E97C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4C7D7290-6720-4775-8431-513E8F8482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E04F543-D86A-43D3-891F-AAA883A93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056324-394C-4EFA-8635-8BAF186163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C5A68-3ABB-4B83-A319-3F3482012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F48CF5-A9B3-4C13-BA9D-887575824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C1325-B98B-4448-B86C-1BDF8F1A6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E7D51-DEBF-4EF2-AA78-BB4389BAB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EDE3BF-D8B0-42EC-AA13-3FD2DE008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D66EA-66F3-495E-959B-63AA17D2D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154AF-2F83-4606-B1BA-E37C098BB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8E032-E758-46BF-9368-24B25DA83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66FE7-3589-4561-ADF2-7894890EE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8E683-F632-4017-AB78-AED477455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7E6B-01DC-4440-85B2-161F6E20B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9C9C8-161B-4E56-B70D-DBA613642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8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6F22E-3CAB-44D6-BC1F-7EAF182DD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5A8A3-FDA9-4067-B334-F9C5A9E86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A03106-85C6-4635-988A-79722C814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D2F67-C1FB-4A5C-B1F7-E800EC617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4856A-6A8D-4F2B-9FB2-17EF7EE0AC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F02A11-CB9E-42F0-B02B-36A05B934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902AF-7507-43B4-AADD-2E9CDE6E8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7EB86-97B2-4736-8F48-F962FEE37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2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4DA92-75D5-453C-8C29-C3F8BF983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46AD4-C9E2-416E-AD8D-67C391A7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4213D-BD2E-4B96-A7F3-FB55FD96F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5D01D-DF06-440E-9867-89F3277A3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C936EA-92C2-4CC3-BC4E-2E97E4179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FDBCC4-A35E-42F0-AB97-6220F32EF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0851EC-3FD0-4A42-9716-9E606539F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33EF2-6A34-41CD-8513-455C44867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8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64EEF7-670E-473E-A9E2-5A7F48E7D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F1BB2B-09D2-4EDB-B330-1AF894F8A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7B824-BD1B-41F1-8088-4103C11D2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C981C-41F2-40C1-9875-0517B2008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9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45B1C3-2EC5-444E-B556-616F44EE7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0D851B-5630-48F6-A9C6-579DBDFF2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DD1277-F6EA-4397-A45D-6E3BAC02D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121E-906E-47B1-A686-B66E290DC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844E6-8B20-4D77-81A5-F6243B4B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DDE45-843A-4445-918D-2D3694F95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58264-C79A-4F9B-818C-00303C744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4BF13-B1BF-492D-A2AE-2B6BDB11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01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E6419-8C37-4696-B360-6D30E3734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769F0-5776-4766-BC7C-0453609ED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779F8-E2E9-44FE-AA3B-EDB2D7907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94BC1-F0DD-48E7-8BDE-C30CC853B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66FB3C-40D5-4980-B2B8-86C3ECABB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093C44-3B78-41BB-B938-31960DD48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8A8DA31-44DE-4151-A5D3-1B39B2E76A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E51C3BB-FA6E-40AB-825D-FD1AE1661D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32469E2-1AFA-403B-9F8E-A73D731F4C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D7206DD-FC79-462C-89DD-B4821E20E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media" Target="../media/media2.mp3"/><Relationship Id="rId7" Type="http://schemas.openxmlformats.org/officeDocument/2006/relationships/image" Target="../media/image2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AE46EF-FE2E-4644-BBB2-27AA18B1E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3075" name="Picture 3" descr="TULIP">
            <a:extLst>
              <a:ext uri="{FF2B5EF4-FFF2-40B4-BE49-F238E27FC236}">
                <a16:creationId xmlns:a16="http://schemas.microsoft.com/office/drawing/2014/main" id="{06A52A9D-8079-46B3-BD20-C900BFA5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ULIP">
            <a:extLst>
              <a:ext uri="{FF2B5EF4-FFF2-40B4-BE49-F238E27FC236}">
                <a16:creationId xmlns:a16="http://schemas.microsoft.com/office/drawing/2014/main" id="{B2D513A4-222B-458D-AB57-8F2B913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ULIP">
            <a:extLst>
              <a:ext uri="{FF2B5EF4-FFF2-40B4-BE49-F238E27FC236}">
                <a16:creationId xmlns:a16="http://schemas.microsoft.com/office/drawing/2014/main" id="{70E560A2-00E3-49E8-8138-306CCF66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ULIP">
            <a:extLst>
              <a:ext uri="{FF2B5EF4-FFF2-40B4-BE49-F238E27FC236}">
                <a16:creationId xmlns:a16="http://schemas.microsoft.com/office/drawing/2014/main" id="{3667381B-66B0-4ED5-807A-614FECBF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TULIP">
            <a:extLst>
              <a:ext uri="{FF2B5EF4-FFF2-40B4-BE49-F238E27FC236}">
                <a16:creationId xmlns:a16="http://schemas.microsoft.com/office/drawing/2014/main" id="{2B5DA5CF-201A-4430-9418-C9260B48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hotobucket">
            <a:extLst>
              <a:ext uri="{FF2B5EF4-FFF2-40B4-BE49-F238E27FC236}">
                <a16:creationId xmlns:a16="http://schemas.microsoft.com/office/drawing/2014/main" id="{454F4BE3-563F-4EF4-BA6D-0E9156E5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hotobucket">
            <a:extLst>
              <a:ext uri="{FF2B5EF4-FFF2-40B4-BE49-F238E27FC236}">
                <a16:creationId xmlns:a16="http://schemas.microsoft.com/office/drawing/2014/main" id="{BA5E9C50-788B-4175-BE6A-76E327C4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ELLBRDR">
            <a:extLst>
              <a:ext uri="{FF2B5EF4-FFF2-40B4-BE49-F238E27FC236}">
                <a16:creationId xmlns:a16="http://schemas.microsoft.com/office/drawing/2014/main" id="{8DDAAD1A-C6C1-49A9-95D1-CBF67FD0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ELLBRDR">
            <a:extLst>
              <a:ext uri="{FF2B5EF4-FFF2-40B4-BE49-F238E27FC236}">
                <a16:creationId xmlns:a16="http://schemas.microsoft.com/office/drawing/2014/main" id="{4A1D2607-4BA2-4DD4-BAF0-A14B3282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ELLBRDR">
            <a:extLst>
              <a:ext uri="{FF2B5EF4-FFF2-40B4-BE49-F238E27FC236}">
                <a16:creationId xmlns:a16="http://schemas.microsoft.com/office/drawing/2014/main" id="{06350534-B586-4105-9882-2AE9875E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Photobucket">
            <a:extLst>
              <a:ext uri="{FF2B5EF4-FFF2-40B4-BE49-F238E27FC236}">
                <a16:creationId xmlns:a16="http://schemas.microsoft.com/office/drawing/2014/main" id="{62492931-21C5-44C4-BFC4-76B1556C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Photobucket">
            <a:extLst>
              <a:ext uri="{FF2B5EF4-FFF2-40B4-BE49-F238E27FC236}">
                <a16:creationId xmlns:a16="http://schemas.microsoft.com/office/drawing/2014/main" id="{A2903532-F91B-4E9F-B149-4B39D9F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hotobucket">
            <a:extLst>
              <a:ext uri="{FF2B5EF4-FFF2-40B4-BE49-F238E27FC236}">
                <a16:creationId xmlns:a16="http://schemas.microsoft.com/office/drawing/2014/main" id="{7AC11884-0DD2-44B8-825C-C0FD832E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Photobucket">
            <a:extLst>
              <a:ext uri="{FF2B5EF4-FFF2-40B4-BE49-F238E27FC236}">
                <a16:creationId xmlns:a16="http://schemas.microsoft.com/office/drawing/2014/main" id="{D55E28E3-E856-46CC-9ABA-BA62AF7E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Photobucket">
            <a:extLst>
              <a:ext uri="{FF2B5EF4-FFF2-40B4-BE49-F238E27FC236}">
                <a16:creationId xmlns:a16="http://schemas.microsoft.com/office/drawing/2014/main" id="{0CEA2898-72BC-4425-AE1C-619EBA97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Photobucket">
            <a:extLst>
              <a:ext uri="{FF2B5EF4-FFF2-40B4-BE49-F238E27FC236}">
                <a16:creationId xmlns:a16="http://schemas.microsoft.com/office/drawing/2014/main" id="{C22AE958-6B8F-4F63-A3C3-77275D2E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9">
            <a:extLst>
              <a:ext uri="{FF2B5EF4-FFF2-40B4-BE49-F238E27FC236}">
                <a16:creationId xmlns:a16="http://schemas.microsoft.com/office/drawing/2014/main" id="{EDA1EA13-9121-4524-8B09-85C7437B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2" name="Text Box 21">
            <a:extLst>
              <a:ext uri="{FF2B5EF4-FFF2-40B4-BE49-F238E27FC236}">
                <a16:creationId xmlns:a16="http://schemas.microsoft.com/office/drawing/2014/main" id="{1A92D51C-14D5-4312-9684-72656C3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66"/>
                </a:solidFill>
              </a:rPr>
              <a:t>UBND PHƯỜNG PHÚC LỢI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HOA SỮA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3093" name="Picture 23" descr="3d butterfly">
            <a:extLst>
              <a:ext uri="{FF2B5EF4-FFF2-40B4-BE49-F238E27FC236}">
                <a16:creationId xmlns:a16="http://schemas.microsoft.com/office/drawing/2014/main" id="{C054BED7-8A2B-4107-AE9D-CA4CB6B46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4" descr="3d butterfly">
            <a:extLst>
              <a:ext uri="{FF2B5EF4-FFF2-40B4-BE49-F238E27FC236}">
                <a16:creationId xmlns:a16="http://schemas.microsoft.com/office/drawing/2014/main" id="{F3B0740C-54B5-4268-9E20-080E20878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749F2CB2-5E8F-4731-BBFD-FE6F131666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6" descr="Bunny3">
            <a:extLst>
              <a:ext uri="{FF2B5EF4-FFF2-40B4-BE49-F238E27FC236}">
                <a16:creationId xmlns:a16="http://schemas.microsoft.com/office/drawing/2014/main" id="{46934AE8-E152-45CF-83CB-161DA23E9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7" descr="blooming_flower_jug_md_wht">
            <a:extLst>
              <a:ext uri="{FF2B5EF4-FFF2-40B4-BE49-F238E27FC236}">
                <a16:creationId xmlns:a16="http://schemas.microsoft.com/office/drawing/2014/main" id="{92EE878E-EBFF-40A6-AA90-10C7E8C2F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8" descr="Ani_hum1">
            <a:extLst>
              <a:ext uri="{FF2B5EF4-FFF2-40B4-BE49-F238E27FC236}">
                <a16:creationId xmlns:a16="http://schemas.microsoft.com/office/drawing/2014/main" id="{B713DEBC-5EF1-4D01-9392-CCF8C6C1C7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 descr="3d butterfly">
            <a:extLst>
              <a:ext uri="{FF2B5EF4-FFF2-40B4-BE49-F238E27FC236}">
                <a16:creationId xmlns:a16="http://schemas.microsoft.com/office/drawing/2014/main" id="{B0F18EA3-17D6-4369-84B0-712CCD7B8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0" descr="3d butterfly">
            <a:extLst>
              <a:ext uri="{FF2B5EF4-FFF2-40B4-BE49-F238E27FC236}">
                <a16:creationId xmlns:a16="http://schemas.microsoft.com/office/drawing/2014/main" id="{D25315F5-D14E-434F-95DF-3538CF58E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1" descr="fleur">
            <a:extLst>
              <a:ext uri="{FF2B5EF4-FFF2-40B4-BE49-F238E27FC236}">
                <a16:creationId xmlns:a16="http://schemas.microsoft.com/office/drawing/2014/main" id="{2B6EAD1B-B3D7-45AC-A1C9-7252830F8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9" name="Text Box 33">
            <a:extLst>
              <a:ext uri="{FF2B5EF4-FFF2-40B4-BE49-F238E27FC236}">
                <a16:creationId xmlns:a16="http://schemas.microsoft.com/office/drawing/2014/main" id="{F1C985BE-4005-483D-BC0E-A931A69E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3424073"/>
            <a:ext cx="703579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Dạy hát: Nhà của tôi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 hát: </a:t>
            </a:r>
            <a:r>
              <a:rPr lang="vi-VN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 đình nhỏ, hạnh  phúc to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Nhìn hình đoán tên bài hát</a:t>
            </a:r>
            <a:endParaRPr lang="en-US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Lê</a:t>
            </a:r>
            <a:r>
              <a:rPr lang="en-US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Hảo</a:t>
            </a:r>
            <a:endParaRPr lang="vi-VN" altLang="en-US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1191" y="1661914"/>
            <a:ext cx="41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9" grpId="0"/>
      <p:bldP spid="6044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74671" y="347074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3878"/>
            <a:ext cx="3733800" cy="295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3443877" cy="3457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08" y="3762113"/>
            <a:ext cx="4168887" cy="3176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471" y="348378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452" y="982866"/>
            <a:ext cx="1310754" cy="1304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539232"/>
            <a:ext cx="1310754" cy="1304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4011" y="105889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9477" y="568372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829518" y="3001216"/>
            <a:ext cx="647698" cy="28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26540" y="1428041"/>
            <a:ext cx="356627" cy="315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569458">
            <a:off x="6097920" y="5478362"/>
            <a:ext cx="300962" cy="652085"/>
          </a:xfrm>
          <a:prstGeom prst="rect">
            <a:avLst/>
          </a:prstGeom>
        </p:spPr>
      </p:pic>
      <p:pic>
        <p:nvPicPr>
          <p:cNvPr id="20" name="CaNhaThuongNhau-XuanMai_rc8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601" y="2813837"/>
            <a:ext cx="609600" cy="609600"/>
          </a:xfrm>
          <a:prstGeom prst="rect">
            <a:avLst/>
          </a:prstGeom>
        </p:spPr>
      </p:pic>
      <p:pic>
        <p:nvPicPr>
          <p:cNvPr id="21" name="Co-Va-Me-Xuan-M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200" y="-70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85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22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EF0AE"/>
            </a:gs>
            <a:gs pos="100000">
              <a:srgbClr val="EEF0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roses_swaying_back_an_a_hb">
            <a:extLst>
              <a:ext uri="{FF2B5EF4-FFF2-40B4-BE49-F238E27FC236}">
                <a16:creationId xmlns:a16="http://schemas.microsoft.com/office/drawing/2014/main" id="{D04CEA16-1858-43AB-AF0E-1861F34CA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916488"/>
            <a:ext cx="180022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roses_swaying_back_an_a_hb">
            <a:extLst>
              <a:ext uri="{FF2B5EF4-FFF2-40B4-BE49-F238E27FC236}">
                <a16:creationId xmlns:a16="http://schemas.microsoft.com/office/drawing/2014/main" id="{B7FAAEAC-0C3A-43C6-86FC-FB77E6553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916488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roses_swaying_back_an_a_hb">
            <a:extLst>
              <a:ext uri="{FF2B5EF4-FFF2-40B4-BE49-F238E27FC236}">
                <a16:creationId xmlns:a16="http://schemas.microsoft.com/office/drawing/2014/main" id="{F14E8FF7-F468-4544-AAAA-956A9E5BC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5063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roses_swaying_back_an_a_hb">
            <a:extLst>
              <a:ext uri="{FF2B5EF4-FFF2-40B4-BE49-F238E27FC236}">
                <a16:creationId xmlns:a16="http://schemas.microsoft.com/office/drawing/2014/main" id="{FF60D70E-15C3-47C7-9469-10DF9B98A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945063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oses_swaying_back_an_a_hb">
            <a:extLst>
              <a:ext uri="{FF2B5EF4-FFF2-40B4-BE49-F238E27FC236}">
                <a16:creationId xmlns:a16="http://schemas.microsoft.com/office/drawing/2014/main" id="{81738A3C-B37A-4EC1-B8CB-6FF76DFAC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916488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F3B0BC-A519-4BB3-B30F-460FE0322985}"/>
              </a:ext>
            </a:extLst>
          </p:cNvPr>
          <p:cNvSpPr/>
          <p:nvPr/>
        </p:nvSpPr>
        <p:spPr>
          <a:xfrm>
            <a:off x="565150" y="381000"/>
            <a:ext cx="7848599" cy="923330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chuyện gây hứng thú.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7651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Cô trẻ xem hình ảnh về các ngôi nhà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Hỏi trẻ về ngôi nhà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FF0000"/>
                </a:solidFill>
              </a:rPr>
              <a:t>Giới thiệu tên bài hát, tên tác giả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 1 17"/>
          <p:cNvSpPr/>
          <p:nvPr/>
        </p:nvSpPr>
        <p:spPr>
          <a:xfrm>
            <a:off x="5105400" y="-228600"/>
            <a:ext cx="3810000" cy="4038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48126"/>
            <a:ext cx="5117432" cy="342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3667125"/>
            <a:ext cx="5105400" cy="3190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81700" y="787114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ngói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400800" y="1562100"/>
            <a:ext cx="2578744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" y="2718085"/>
            <a:ext cx="5722845" cy="4131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5707" y="2154704"/>
            <a:ext cx="222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sàn 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" y="0"/>
            <a:ext cx="558067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5867400" y="990600"/>
            <a:ext cx="3124200" cy="525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32"/>
            <a:ext cx="5410200" cy="349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05201"/>
            <a:ext cx="5410199" cy="3364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1" y="2154704"/>
            <a:ext cx="3035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cư cao tầng </a:t>
            </a:r>
            <a:endParaRPr lang="en-US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>
          <a:xfrm>
            <a:off x="4892842" y="124258"/>
            <a:ext cx="3962400" cy="678587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2" y="4078"/>
            <a:ext cx="4880812" cy="6930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576312"/>
            <a:ext cx="2223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tầng hiện đại  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 descr="7">
            <a:extLst>
              <a:ext uri="{FF2B5EF4-FFF2-40B4-BE49-F238E27FC236}">
                <a16:creationId xmlns:a16="http://schemas.microsoft.com/office/drawing/2014/main" id="{DD729776-AAD1-4587-836D-E29B1FE3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Text Box 10">
            <a:extLst>
              <a:ext uri="{FF2B5EF4-FFF2-40B4-BE49-F238E27FC236}">
                <a16:creationId xmlns:a16="http://schemas.microsoft.com/office/drawing/2014/main" id="{873CAFF5-3CBB-4CE5-8000-D6EF5230D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42863"/>
            <a:ext cx="8385175" cy="11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</a:rPr>
              <a:t>Dạy hát: Nhà của tôi </a:t>
            </a:r>
          </a:p>
        </p:txBody>
      </p:sp>
      <p:pic>
        <p:nvPicPr>
          <p:cNvPr id="5129" name="Picture 6" descr="roses_swaying_back_an_a_hb">
            <a:extLst>
              <a:ext uri="{FF2B5EF4-FFF2-40B4-BE49-F238E27FC236}">
                <a16:creationId xmlns:a16="http://schemas.microsoft.com/office/drawing/2014/main" id="{A727E2BB-455A-49CF-92CB-929DB65C6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432425"/>
            <a:ext cx="13065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>
            <a:extLst>
              <a:ext uri="{FF2B5EF4-FFF2-40B4-BE49-F238E27FC236}">
                <a16:creationId xmlns:a16="http://schemas.microsoft.com/office/drawing/2014/main" id="{4CE9F942-F135-4F92-BF3B-2B6F9A433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31" y="511175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roses_swaying_back_an_a_hb">
            <a:extLst>
              <a:ext uri="{FF2B5EF4-FFF2-40B4-BE49-F238E27FC236}">
                <a16:creationId xmlns:a16="http://schemas.microsoft.com/office/drawing/2014/main" id="{C55D2752-CD8C-4D93-9634-61FDF6E55B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432425"/>
            <a:ext cx="13065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>
            <a:extLst>
              <a:ext uri="{FF2B5EF4-FFF2-40B4-BE49-F238E27FC236}">
                <a16:creationId xmlns:a16="http://schemas.microsoft.com/office/drawing/2014/main" id="{F10302BB-3723-4F61-94A6-654648BF8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2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80857B-2E5B-41E3-B15F-27B6CEB4FE5A}"/>
              </a:ext>
            </a:extLst>
          </p:cNvPr>
          <p:cNvSpPr/>
          <p:nvPr/>
        </p:nvSpPr>
        <p:spPr>
          <a:xfrm>
            <a:off x="914400" y="17526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kern="10" dirty="0" smtClean="0">
                <a:ln w="22225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>
              <a:defRPr/>
            </a:pPr>
            <a:r>
              <a:rPr lang="vi-VN" sz="3200" b="1" kern="10" dirty="0" smtClean="0">
                <a:ln w="22225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đình nhỏ hạnh phúc to </a:t>
            </a:r>
            <a:endParaRPr lang="it-IT" sz="3200" b="1" kern="10" dirty="0">
              <a:ln w="22225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>
            <a:extLst>
              <a:ext uri="{FF2B5EF4-FFF2-40B4-BE49-F238E27FC236}">
                <a16:creationId xmlns:a16="http://schemas.microsoft.com/office/drawing/2014/main" id="{C73CFDEF-6C8E-4F2C-AFD6-06B1CE6C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"/>
            <a:ext cx="6781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</a:rPr>
              <a:t>TRÒ CHƠI ÂM NHẠC</a:t>
            </a:r>
          </a:p>
        </p:txBody>
      </p:sp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C5043C4F-6EE1-4756-8E52-1833651FBA7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4800" y="4495800"/>
            <a:ext cx="609600" cy="957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6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A4D4E70-E348-4F6B-AEE3-8E2BF480DCDE}"/>
              </a:ext>
            </a:extLst>
          </p:cNvPr>
          <p:cNvSpPr>
            <a:spLocks noEditPoints="1" noChangeArrowheads="1"/>
          </p:cNvSpPr>
          <p:nvPr/>
        </p:nvSpPr>
        <p:spPr bwMode="auto">
          <a:xfrm rot="-936315">
            <a:off x="8458200" y="1219200"/>
            <a:ext cx="503238" cy="12239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7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33DC030B-0992-4314-A027-C53C7744FFB5}"/>
              </a:ext>
            </a:extLst>
          </p:cNvPr>
          <p:cNvSpPr>
            <a:spLocks noEditPoints="1" noChangeArrowheads="1"/>
          </p:cNvSpPr>
          <p:nvPr/>
        </p:nvSpPr>
        <p:spPr bwMode="auto">
          <a:xfrm rot="-1068472">
            <a:off x="304800" y="1828800"/>
            <a:ext cx="558800" cy="9826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8" name="AutoShape 6">
            <a:extLst>
              <a:ext uri="{FF2B5EF4-FFF2-40B4-BE49-F238E27FC236}">
                <a16:creationId xmlns:a16="http://schemas.microsoft.com/office/drawing/2014/main" id="{5E7C31D1-706A-4710-81C7-65033CECADA6}"/>
              </a:ext>
            </a:extLst>
          </p:cNvPr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US" altLang="en-US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grpSp>
        <p:nvGrpSpPr>
          <p:cNvPr id="7175" name="Group 84">
            <a:extLst>
              <a:ext uri="{FF2B5EF4-FFF2-40B4-BE49-F238E27FC236}">
                <a16:creationId xmlns:a16="http://schemas.microsoft.com/office/drawing/2014/main" id="{7A165722-BE3C-4027-ABE1-36D38AFDD37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7195" name="Picture 85" descr="hoa-hong">
              <a:extLst>
                <a:ext uri="{FF2B5EF4-FFF2-40B4-BE49-F238E27FC236}">
                  <a16:creationId xmlns:a16="http://schemas.microsoft.com/office/drawing/2014/main" id="{B1C272C1-E7E3-4E3B-8205-A214AF2EA3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86" descr="hoa-day">
              <a:extLst>
                <a:ext uri="{FF2B5EF4-FFF2-40B4-BE49-F238E27FC236}">
                  <a16:creationId xmlns:a16="http://schemas.microsoft.com/office/drawing/2014/main" id="{75EF4596-853D-430A-A236-B3186C2C6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87" descr="hoa-day">
              <a:extLst>
                <a:ext uri="{FF2B5EF4-FFF2-40B4-BE49-F238E27FC236}">
                  <a16:creationId xmlns:a16="http://schemas.microsoft.com/office/drawing/2014/main" id="{42D00588-5FD1-401D-8355-2B969523B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6" name="Group 80">
            <a:extLst>
              <a:ext uri="{FF2B5EF4-FFF2-40B4-BE49-F238E27FC236}">
                <a16:creationId xmlns:a16="http://schemas.microsoft.com/office/drawing/2014/main" id="{CB4E4E2F-5918-42A9-AC3B-921CC87E8CF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7192" name="Picture 81" descr="hoa-hong">
              <a:extLst>
                <a:ext uri="{FF2B5EF4-FFF2-40B4-BE49-F238E27FC236}">
                  <a16:creationId xmlns:a16="http://schemas.microsoft.com/office/drawing/2014/main" id="{04EA7401-D40F-42A4-AF5E-A5EA188769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82" descr="hoa-day">
              <a:extLst>
                <a:ext uri="{FF2B5EF4-FFF2-40B4-BE49-F238E27FC236}">
                  <a16:creationId xmlns:a16="http://schemas.microsoft.com/office/drawing/2014/main" id="{ABDA9394-56D0-4C5B-B2D4-572989921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83" descr="hoa-day">
              <a:extLst>
                <a:ext uri="{FF2B5EF4-FFF2-40B4-BE49-F238E27FC236}">
                  <a16:creationId xmlns:a16="http://schemas.microsoft.com/office/drawing/2014/main" id="{E576FFAB-DC54-440C-A4B0-800980C09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AutoShape 15">
            <a:extLst>
              <a:ext uri="{FF2B5EF4-FFF2-40B4-BE49-F238E27FC236}">
                <a16:creationId xmlns:a16="http://schemas.microsoft.com/office/drawing/2014/main" id="{46EB9A2D-C654-4058-8382-A42C2764A99E}"/>
              </a:ext>
            </a:extLst>
          </p:cNvPr>
          <p:cNvSpPr>
            <a:spLocks noEditPoints="1" noChangeArrowheads="1"/>
          </p:cNvSpPr>
          <p:nvPr/>
        </p:nvSpPr>
        <p:spPr bwMode="auto">
          <a:xfrm rot="-3170365">
            <a:off x="380206" y="457994"/>
            <a:ext cx="1106488" cy="952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88" name="AutoShape 16">
            <a:extLst>
              <a:ext uri="{FF2B5EF4-FFF2-40B4-BE49-F238E27FC236}">
                <a16:creationId xmlns:a16="http://schemas.microsoft.com/office/drawing/2014/main" id="{407BC9F7-4143-466B-AA83-3C89ABF4F21A}"/>
              </a:ext>
            </a:extLst>
          </p:cNvPr>
          <p:cNvSpPr>
            <a:spLocks noEditPoints="1" noChangeArrowheads="1"/>
          </p:cNvSpPr>
          <p:nvPr/>
        </p:nvSpPr>
        <p:spPr bwMode="auto">
          <a:xfrm rot="-3170365">
            <a:off x="5807075" y="4886325"/>
            <a:ext cx="15240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9" name="Rectangle 22">
            <a:extLst>
              <a:ext uri="{FF2B5EF4-FFF2-40B4-BE49-F238E27FC236}">
                <a16:creationId xmlns:a16="http://schemas.microsoft.com/office/drawing/2014/main" id="{84AE5A35-9B8C-4E15-A81E-74202517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54295" name="AutoShape 23">
            <a:extLst>
              <a:ext uri="{FF2B5EF4-FFF2-40B4-BE49-F238E27FC236}">
                <a16:creationId xmlns:a16="http://schemas.microsoft.com/office/drawing/2014/main" id="{C863881D-0669-4D55-A268-39C4DAB7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6" name="AutoShape 24">
            <a:extLst>
              <a:ext uri="{FF2B5EF4-FFF2-40B4-BE49-F238E27FC236}">
                <a16:creationId xmlns:a16="http://schemas.microsoft.com/office/drawing/2014/main" id="{FDD1573F-A4B4-49A1-AFB9-40969132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7" name="AutoShape 25">
            <a:extLst>
              <a:ext uri="{FF2B5EF4-FFF2-40B4-BE49-F238E27FC236}">
                <a16:creationId xmlns:a16="http://schemas.microsoft.com/office/drawing/2014/main" id="{1D165084-7B3D-453E-91C3-48670C78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8" name="AutoShape 26">
            <a:extLst>
              <a:ext uri="{FF2B5EF4-FFF2-40B4-BE49-F238E27FC236}">
                <a16:creationId xmlns:a16="http://schemas.microsoft.com/office/drawing/2014/main" id="{6974DA0E-FCD7-4555-9567-CD843962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4299" name="AutoShape 27">
            <a:extLst>
              <a:ext uri="{FF2B5EF4-FFF2-40B4-BE49-F238E27FC236}">
                <a16:creationId xmlns:a16="http://schemas.microsoft.com/office/drawing/2014/main" id="{106D7B88-9632-4B10-9458-7DB3C3A9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0" name="AutoShape 28">
            <a:extLst>
              <a:ext uri="{FF2B5EF4-FFF2-40B4-BE49-F238E27FC236}">
                <a16:creationId xmlns:a16="http://schemas.microsoft.com/office/drawing/2014/main" id="{F8D70D25-DF53-4870-B7DF-A692936A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1" name="AutoShape 29">
            <a:extLst>
              <a:ext uri="{FF2B5EF4-FFF2-40B4-BE49-F238E27FC236}">
                <a16:creationId xmlns:a16="http://schemas.microsoft.com/office/drawing/2014/main" id="{0F5A0192-6F64-4E93-ABEB-9E8D0E86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02" name="AutoShape 30">
            <a:extLst>
              <a:ext uri="{FF2B5EF4-FFF2-40B4-BE49-F238E27FC236}">
                <a16:creationId xmlns:a16="http://schemas.microsoft.com/office/drawing/2014/main" id="{A7F63D49-9AF7-40D8-824E-FF214793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54303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312877C4-C5A3-4F64-854D-812FA8C39F8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2" descr="Ani_hum1">
            <a:extLst>
              <a:ext uri="{FF2B5EF4-FFF2-40B4-BE49-F238E27FC236}">
                <a16:creationId xmlns:a16="http://schemas.microsoft.com/office/drawing/2014/main" id="{60666C16-DC7B-4BAB-ABDA-466ADAE36D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1600200"/>
            <a:ext cx="1238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3" descr="Ani_hum1">
            <a:extLst>
              <a:ext uri="{FF2B5EF4-FFF2-40B4-BE49-F238E27FC236}">
                <a16:creationId xmlns:a16="http://schemas.microsoft.com/office/drawing/2014/main" id="{494E03E0-699B-40AE-8916-0E44614EA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8377B-0FF1-4AA0-9096-05FC868F136C}"/>
              </a:ext>
            </a:extLst>
          </p:cNvPr>
          <p:cNvSpPr txBox="1"/>
          <p:nvPr/>
        </p:nvSpPr>
        <p:spPr>
          <a:xfrm>
            <a:off x="2771023" y="2873370"/>
            <a:ext cx="4744953" cy="133668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vi-VN" sz="8800" b="1" dirty="0" smtClean="0">
                <a:solidFill>
                  <a:srgbClr val="EF436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tên bài hát</a:t>
            </a:r>
            <a:endParaRPr lang="en-US" sz="8800" b="1" dirty="0">
              <a:solidFill>
                <a:srgbClr val="EF436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267200"/>
            <a:ext cx="61873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trẻ nhìn hình và đoán đúng tên bài hát  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>
    <p:zoom dir="in"/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9201 0.25301 0.18402 0.50602 0.17708 0.31389 C 0.17014 0.12176 -0.10174 -1.0324 -0.04167 -1.15277 C 0.0184 -1.27314 0.41076 -0.46064 0.5375 -0.40833 C 0.66423 -0.35601 0.82847 -0.83101 0.71875 -0.83888 C 0.60902 -0.84675 -0.07431 -0.6287 -0.12084 -0.45555 C -0.16736 -0.2824 0.2743 0.15926 0.43958 0.2 C 0.60486 0.24075 0.88923 -0.12083 0.87083 -0.21111 C 0.85243 -0.30138 0.41527 -0.21898 0.32916 -0.34166 C 0.24305 -0.46435 0.24132 -0.94629 0.35416 -0.94722 C 0.46701 -0.94814 1.02187 -0.58611 1.00625 -0.34722 C 0.99062 -0.10833 0.38472 0.34723 0.26041 0.48612 " pathEditMode="relative" rAng="0" ptsTypes="aaaaaaaaaaaA">
                                      <p:cBhvr>
                                        <p:cTn id="30" dur="5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6" y="-383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03"/>
                </p:tgtEl>
              </p:cMediaNode>
            </p:audio>
          </p:childTnLst>
        </p:cTn>
      </p:par>
    </p:tnLst>
    <p:bldLst>
      <p:bldP spid="54297" grpId="0" animBg="1"/>
      <p:bldP spid="54299" grpId="0" animBg="1"/>
      <p:bldP spid="54300" grpId="0" animBg="1"/>
      <p:bldP spid="5430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714</TotalTime>
  <Words>124</Words>
  <Application>Microsoft Office PowerPoint</Application>
  <PresentationFormat>On-screen Show (4:3)</PresentationFormat>
  <Paragraphs>26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C3HS</cp:lastModifiedBy>
  <cp:revision>54</cp:revision>
  <dcterms:created xsi:type="dcterms:W3CDTF">2011-12-29T01:18:49Z</dcterms:created>
  <dcterms:modified xsi:type="dcterms:W3CDTF">2025-12-08T01:20:28Z</dcterms:modified>
</cp:coreProperties>
</file>