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6"/>
  </p:notesMasterIdLst>
  <p:handoutMasterIdLst>
    <p:handoutMasterId r:id="rId37"/>
  </p:handoutMasterIdLst>
  <p:sldIdLst>
    <p:sldId id="280" r:id="rId4"/>
    <p:sldId id="266" r:id="rId5"/>
    <p:sldId id="265" r:id="rId6"/>
    <p:sldId id="264" r:id="rId7"/>
    <p:sldId id="263" r:id="rId8"/>
    <p:sldId id="269" r:id="rId9"/>
    <p:sldId id="270" r:id="rId10"/>
    <p:sldId id="271" r:id="rId11"/>
    <p:sldId id="272" r:id="rId12"/>
    <p:sldId id="262" r:id="rId13"/>
    <p:sldId id="261" r:id="rId14"/>
    <p:sldId id="260" r:id="rId15"/>
    <p:sldId id="259" r:id="rId16"/>
    <p:sldId id="258" r:id="rId17"/>
    <p:sldId id="267" r:id="rId18"/>
    <p:sldId id="281" r:id="rId19"/>
    <p:sldId id="283" r:id="rId20"/>
    <p:sldId id="291" r:id="rId21"/>
    <p:sldId id="284" r:id="rId22"/>
    <p:sldId id="292" r:id="rId23"/>
    <p:sldId id="285" r:id="rId24"/>
    <p:sldId id="293" r:id="rId25"/>
    <p:sldId id="286" r:id="rId26"/>
    <p:sldId id="294" r:id="rId27"/>
    <p:sldId id="287" r:id="rId28"/>
    <p:sldId id="295" r:id="rId29"/>
    <p:sldId id="288" r:id="rId30"/>
    <p:sldId id="296" r:id="rId31"/>
    <p:sldId id="289" r:id="rId32"/>
    <p:sldId id="297" r:id="rId33"/>
    <p:sldId id="290" r:id="rId34"/>
    <p:sldId id="278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33CC33"/>
    <a:srgbClr val="FF3300"/>
    <a:srgbClr val="FF99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01" autoAdjust="0"/>
    <p:restoredTop sz="93935" autoAdjust="0"/>
  </p:normalViewPr>
  <p:slideViewPr>
    <p:cSldViewPr>
      <p:cViewPr varScale="1">
        <p:scale>
          <a:sx n="73" d="100"/>
          <a:sy n="73" d="100"/>
        </p:scale>
        <p:origin x="4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vi-VN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vi-VN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vi-VN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395709B-F540-43AF-9F28-FFB9ACACC89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3574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E530333-DBB7-4B59-BD0C-F6B1D95D26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2735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0DA10B-4696-406E-8138-373ED6B933C9}" type="slidenum">
              <a:rPr lang="en-US"/>
              <a:pPr/>
              <a:t>2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0255E4-4BA6-4B55-9F83-83F569623878}" type="slidenum">
              <a:rPr lang="en-US"/>
              <a:pPr/>
              <a:t>11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56786C-8D1E-4A20-B707-DA39E92ADB6F}" type="slidenum">
              <a:rPr lang="en-US"/>
              <a:pPr/>
              <a:t>12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96C6B9-F701-4D7A-BDD4-E81B47A9869A}" type="slidenum">
              <a:rPr lang="en-US"/>
              <a:pPr/>
              <a:t>13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41DF32-0FC3-4008-8E6A-81DF63D34C90}" type="slidenum">
              <a:rPr lang="en-US"/>
              <a:pPr/>
              <a:t>14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7B4482-7A3F-43B6-9D99-FB96A2891F3E}" type="slidenum">
              <a:rPr lang="en-US"/>
              <a:pPr/>
              <a:t>15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271DA7-6FB5-4902-BE1D-DC6EAFE17886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271DA7-6FB5-4902-BE1D-DC6EAFE17886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0DA10B-4696-406E-8138-373ED6B933C9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271DA7-6FB5-4902-BE1D-DC6EAFE17886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3CE20-CEA0-4EAD-9224-08A548F6E0B6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3CE20-CEA0-4EAD-9224-08A548F6E0B6}" type="slidenum">
              <a:rPr lang="en-US"/>
              <a:pPr/>
              <a:t>3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271DA7-6FB5-4902-BE1D-DC6EAFE17886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8CB9DC-15B1-4D9D-B823-69DC5D2A5FE2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271DA7-6FB5-4902-BE1D-DC6EAFE17886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CA43BD-2C91-4A08-8BD6-7D36389E3B61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271DA7-6FB5-4902-BE1D-DC6EAFE17886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96C6B9-F701-4D7A-BDD4-E81B47A9869A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271DA7-6FB5-4902-BE1D-DC6EAFE17886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41DF32-0FC3-4008-8E6A-81DF63D34C90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271DA7-6FB5-4902-BE1D-DC6EAFE17886}" type="slidenum">
              <a:rPr lang="en-US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7B4482-7A3F-43B6-9D99-FB96A2891F3E}" type="slidenum">
              <a:rPr lang="en-US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775F74-43C5-41C6-A617-ED353940846D}" type="slidenum">
              <a:rPr lang="en-US"/>
              <a:pPr/>
              <a:t>4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271DA7-6FB5-4902-BE1D-DC6EAFE17886}" type="slidenum">
              <a:rPr lang="en-US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271DA7-6FB5-4902-BE1D-DC6EAFE17886}" type="slidenum">
              <a:rPr lang="en-US"/>
              <a:pPr/>
              <a:t>32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8CB9DC-15B1-4D9D-B823-69DC5D2A5FE2}" type="slidenum">
              <a:rPr lang="en-US"/>
              <a:pPr/>
              <a:t>5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FDD3B7-76D4-43D7-B0F3-13DFD28A7098}" type="slidenum">
              <a:rPr lang="en-US"/>
              <a:pPr/>
              <a:t>6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666C60-8B2C-45FF-B157-9DCD228554AB}" type="slidenum">
              <a:rPr lang="en-US"/>
              <a:pPr/>
              <a:t>7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105C16-C5A1-45C8-895E-109958343880}" type="slidenum">
              <a:rPr lang="en-US"/>
              <a:pPr/>
              <a:t>8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CA43BD-2C91-4A08-8BD6-7D36389E3B61}" type="slidenum">
              <a:rPr lang="en-US"/>
              <a:pPr/>
              <a:t>9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469974-5FBC-4128-A055-541588D51182}" type="slidenum">
              <a:rPr lang="en-US"/>
              <a:pPr/>
              <a:t>10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F2D1C-5ECC-4CEA-94EB-325FB4C349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79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F431E9-C61B-4414-BB7D-F1463259E7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5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96F9E-1D29-4B73-98F7-009AB7B5FC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3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DF5F8-2E0E-4A54-A8BB-FEFEA123F43E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033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C3B08-7E71-4E90-8705-41C17A502F7D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484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F04A2-4E32-42DD-91AC-7F1E6D61A2AD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253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CF4C1-CA7A-4E20-8BEC-DA09C3E9E764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530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C34E4-A088-427A-A763-D309AA7107BD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636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A95BC-748D-48B4-8983-ECF32B80C99C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003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BBB76-1DE4-4291-8A82-1BA9C91854A0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761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483E2-38AE-40E1-AA35-22811D166272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096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36DE8-E204-4E4E-B338-F4007A46BD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510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E76D9-DC44-4D25-AE37-B838CC0F5B65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3737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0F6FB-1DE8-4091-B4C2-B8C7B9F7565A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9480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ADAF6-E0BA-4D25-A955-947DBDF509F6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918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F2D1C-5ECC-4CEA-94EB-325FB4C3491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8133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36DE8-E204-4E4E-B338-F4007A46BD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6803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2D14D-3E7C-4FA5-BE5C-C88D3C78CD4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979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7697D-F985-4B2F-A3BE-4B8CC61F599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1890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E3DB79-1F9E-440F-B598-B68C0BEED2E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260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7121E6-9D76-4580-80B1-D5BEAD802D5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1477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DBD3B3-9E39-4CB8-B5D2-89F12735A2F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289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2D14D-3E7C-4FA5-BE5C-C88D3C78CD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737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B51E88-B013-40E0-A23E-5ED01A1591B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8452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03EECA-25EC-4182-9951-3E805B35C16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6527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F431E9-C61B-4414-BB7D-F1463259E7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3926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96F9E-1D29-4B73-98F7-009AB7B5FC4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20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7697D-F985-4B2F-A3BE-4B8CC61F59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5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E3DB79-1F9E-440F-B598-B68C0BEED2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207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7121E6-9D76-4580-80B1-D5BEAD802D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945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DBD3B3-9E39-4CB8-B5D2-89F12735A2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642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B51E88-B013-40E0-A23E-5ED01A1591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91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03EECA-25EC-4182-9951-3E805B35C1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02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30F8700-A8DF-4726-A404-26A67D2BCBD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Click to edit Master text styles</a:t>
            </a:r>
          </a:p>
          <a:p>
            <a:pPr lvl="1"/>
            <a:r>
              <a:rPr lang="vi-VN" smtClean="0"/>
              <a:t>Second level</a:t>
            </a:r>
          </a:p>
          <a:p>
            <a:pPr lvl="2"/>
            <a:r>
              <a:rPr lang="vi-VN" smtClean="0"/>
              <a:t>Third level</a:t>
            </a:r>
          </a:p>
          <a:p>
            <a:pPr lvl="3"/>
            <a:r>
              <a:rPr lang="vi-VN" smtClean="0"/>
              <a:t>Fourth level</a:t>
            </a:r>
          </a:p>
          <a:p>
            <a:pPr lvl="4"/>
            <a:r>
              <a:rPr 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3132F10-A38C-4B23-8F31-A1E1316CEF02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571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30F8700-A8DF-4726-A404-26A67D2BCBD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467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6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6.png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704137" cy="719137"/>
          </a:xfrm>
        </p:spPr>
        <p:txBody>
          <a:bodyPr/>
          <a:lstStyle/>
          <a:p>
            <a:pPr eaLnBrk="1" hangingPunct="1"/>
            <a:r>
              <a:rPr lang="en-US" sz="1600" b="1" dirty="0" smtClean="0">
                <a:solidFill>
                  <a:srgbClr val="0000FF"/>
                </a:solidFill>
              </a:rPr>
              <a:t>UBND PHƯỜNG PHÚC LỢI</a:t>
            </a:r>
            <a:br>
              <a:rPr lang="en-US" sz="1600" b="1" dirty="0" smtClean="0">
                <a:solidFill>
                  <a:srgbClr val="0000FF"/>
                </a:solidFill>
              </a:rPr>
            </a:br>
            <a:r>
              <a:rPr lang="vi-VN" sz="1600" b="1" dirty="0" smtClean="0">
                <a:solidFill>
                  <a:srgbClr val="0000FF"/>
                </a:solidFill>
              </a:rPr>
              <a:t>TRƯỜNG </a:t>
            </a:r>
            <a:r>
              <a:rPr lang="vi-VN" sz="1600" b="1" dirty="0" smtClean="0">
                <a:solidFill>
                  <a:srgbClr val="0000FF"/>
                </a:solidFill>
              </a:rPr>
              <a:t>MẦM NON</a:t>
            </a:r>
            <a:r>
              <a:rPr lang="en-US" sz="1600" b="1" dirty="0">
                <a:solidFill>
                  <a:srgbClr val="0000FF"/>
                </a:solidFill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</a:rPr>
              <a:t>HOA SỮA</a:t>
            </a:r>
            <a:endParaRPr lang="vi-VN" sz="1600" b="1" dirty="0" smtClean="0">
              <a:solidFill>
                <a:srgbClr val="0000FF"/>
              </a:solidFill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2997200"/>
            <a:ext cx="6913562" cy="30956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vi-VN" sz="1600" dirty="0" smtClean="0">
                <a:solidFill>
                  <a:srgbClr val="008000"/>
                </a:solidFill>
              </a:rPr>
              <a:t>LĨNH VỰC </a:t>
            </a:r>
            <a:r>
              <a:rPr lang="en-US" sz="1600" dirty="0" smtClean="0">
                <a:solidFill>
                  <a:srgbClr val="008000"/>
                </a:solidFill>
              </a:rPr>
              <a:t>LÀM QUEN VĂN </a:t>
            </a:r>
            <a:r>
              <a:rPr lang="en-US" sz="1600" dirty="0" smtClean="0">
                <a:solidFill>
                  <a:srgbClr val="008000"/>
                </a:solidFill>
              </a:rPr>
              <a:t>HỌC</a:t>
            </a:r>
            <a:endParaRPr lang="vi-VN" sz="1600" dirty="0" smtClean="0">
              <a:solidFill>
                <a:srgbClr val="008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vi-VN" sz="1600" dirty="0" smtClean="0">
                <a:solidFill>
                  <a:srgbClr val="008000"/>
                </a:solidFill>
              </a:rPr>
              <a:t>ĐỀ TÀI: </a:t>
            </a:r>
            <a:r>
              <a:rPr lang="en-US" sz="1600" dirty="0" smtClean="0">
                <a:solidFill>
                  <a:srgbClr val="008000"/>
                </a:solidFill>
              </a:rPr>
              <a:t>KỂ CHUYỆN “MÓN QUÀ CỦA CÔ GIÁO”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>
                <a:solidFill>
                  <a:srgbClr val="008000"/>
                </a:solidFill>
              </a:rPr>
              <a:t>ĐA </a:t>
            </a:r>
            <a:r>
              <a:rPr lang="en-US" sz="1600" dirty="0" smtClean="0">
                <a:solidFill>
                  <a:srgbClr val="008000"/>
                </a:solidFill>
              </a:rPr>
              <a:t>SỐ TRẺ CHƯA BIẾT</a:t>
            </a:r>
            <a:endParaRPr lang="vi-VN" sz="1600" dirty="0" smtClean="0">
              <a:solidFill>
                <a:srgbClr val="008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vi-VN" sz="1600" dirty="0" smtClean="0">
                <a:solidFill>
                  <a:srgbClr val="008000"/>
                </a:solidFill>
              </a:rPr>
              <a:t>LỨA </a:t>
            </a:r>
            <a:r>
              <a:rPr lang="en-US" sz="1600" dirty="0" smtClean="0">
                <a:solidFill>
                  <a:srgbClr val="008000"/>
                </a:solidFill>
              </a:rPr>
              <a:t>TUỔI: 3-4 TUỔI</a:t>
            </a:r>
          </a:p>
          <a:p>
            <a:pPr eaLnBrk="1" hangingPunct="1">
              <a:lnSpc>
                <a:spcPct val="80000"/>
              </a:lnSpc>
            </a:pPr>
            <a:r>
              <a:rPr lang="vi-VN" sz="1600" dirty="0" smtClean="0">
                <a:solidFill>
                  <a:srgbClr val="008000"/>
                </a:solidFill>
              </a:rPr>
              <a:t>GIÁO VIÊN THỰC </a:t>
            </a:r>
            <a:r>
              <a:rPr lang="vi-VN" sz="1600" dirty="0" smtClean="0">
                <a:solidFill>
                  <a:srgbClr val="008000"/>
                </a:solidFill>
              </a:rPr>
              <a:t>HIỆN:</a:t>
            </a:r>
            <a:r>
              <a:rPr lang="en-US" sz="1600" dirty="0" smtClean="0">
                <a:solidFill>
                  <a:srgbClr val="008000"/>
                </a:solidFill>
              </a:rPr>
              <a:t>NGUYỄN LÊ HẢO</a:t>
            </a:r>
            <a:endParaRPr lang="vi-VN" sz="1600" dirty="0" smtClean="0">
              <a:solidFill>
                <a:srgbClr val="008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vi-VN" sz="1600" b="1" dirty="0" smtClean="0"/>
          </a:p>
          <a:p>
            <a:pPr eaLnBrk="1" hangingPunct="1">
              <a:lnSpc>
                <a:spcPct val="80000"/>
              </a:lnSpc>
            </a:pPr>
            <a:endParaRPr lang="vi-VN" sz="1600" b="1" dirty="0" smtClean="0"/>
          </a:p>
          <a:p>
            <a:pPr eaLnBrk="1" hangingPunct="1">
              <a:lnSpc>
                <a:spcPct val="80000"/>
              </a:lnSpc>
            </a:pPr>
            <a:endParaRPr lang="vi-VN" sz="1600" b="1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vi-VN" sz="1400" b="1" dirty="0" smtClean="0">
                <a:solidFill>
                  <a:srgbClr val="0000FF"/>
                </a:solidFill>
              </a:rPr>
              <a:t>NĂM HỌC 20</a:t>
            </a:r>
            <a:r>
              <a:rPr lang="en-US" sz="1400" b="1" dirty="0" smtClean="0">
                <a:solidFill>
                  <a:srgbClr val="0000FF"/>
                </a:solidFill>
              </a:rPr>
              <a:t>25 </a:t>
            </a:r>
            <a:r>
              <a:rPr lang="vi-VN" sz="1400" b="1" dirty="0" smtClean="0">
                <a:solidFill>
                  <a:srgbClr val="0000FF"/>
                </a:solidFill>
              </a:rPr>
              <a:t>-20</a:t>
            </a:r>
            <a:r>
              <a:rPr lang="en-US" sz="1400" b="1" smtClean="0">
                <a:solidFill>
                  <a:srgbClr val="0000FF"/>
                </a:solidFill>
              </a:rPr>
              <a:t>26</a:t>
            </a:r>
            <a:endParaRPr lang="vi-VN" sz="1400" b="1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vi-VN" sz="1400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5900" y="1905000"/>
            <a:ext cx="892199" cy="89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87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slid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371" name="Group 11"/>
          <p:cNvGrpSpPr>
            <a:grpSpLocks/>
          </p:cNvGrpSpPr>
          <p:nvPr/>
        </p:nvGrpSpPr>
        <p:grpSpPr bwMode="auto">
          <a:xfrm>
            <a:off x="1143000" y="609600"/>
            <a:ext cx="3657600" cy="5867400"/>
            <a:chOff x="720" y="384"/>
            <a:chExt cx="2180" cy="3558"/>
          </a:xfrm>
        </p:grpSpPr>
        <p:pic>
          <p:nvPicPr>
            <p:cNvPr id="15367" name="Picture 7" descr="tay c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4" y="2208"/>
              <a:ext cx="1596" cy="1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70" name="Picture 10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24272" flipH="1">
              <a:off x="720" y="384"/>
              <a:ext cx="115" cy="2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c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3316" name="Picture 4" descr="Untitled-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229600" cy="681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1268" name="Picture 4" descr="Untitled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153400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slid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27" name="Group 11"/>
          <p:cNvGrpSpPr>
            <a:grpSpLocks/>
          </p:cNvGrpSpPr>
          <p:nvPr/>
        </p:nvGrpSpPr>
        <p:grpSpPr bwMode="auto">
          <a:xfrm>
            <a:off x="4343400" y="1828800"/>
            <a:ext cx="2562225" cy="957263"/>
            <a:chOff x="2610" y="1115"/>
            <a:chExt cx="1838" cy="687"/>
          </a:xfrm>
        </p:grpSpPr>
        <p:pic>
          <p:nvPicPr>
            <p:cNvPr id="9223" name="Picture 7" descr="hoi lo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0" y="1251"/>
              <a:ext cx="1101" cy="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6" name="Picture 10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15339">
              <a:off x="3924" y="647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2" name="Picture 4" descr="Untitled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763000" cy="683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6" name="Picture 16" descr="slide 9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9" name="Picture 9" descr="tay tr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95400"/>
            <a:ext cx="1549400" cy="161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615" name="Group 15"/>
          <p:cNvGrpSpPr>
            <a:grpSpLocks/>
          </p:cNvGrpSpPr>
          <p:nvPr/>
        </p:nvGrpSpPr>
        <p:grpSpPr bwMode="auto">
          <a:xfrm>
            <a:off x="3505200" y="2811463"/>
            <a:ext cx="3886200" cy="1303337"/>
            <a:chOff x="2208" y="1771"/>
            <a:chExt cx="2448" cy="821"/>
          </a:xfrm>
        </p:grpSpPr>
        <p:pic>
          <p:nvPicPr>
            <p:cNvPr id="25607" name="Picture 7" descr="xe 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1771"/>
              <a:ext cx="1307" cy="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10" name="Picture 10" descr="diem noi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11854">
              <a:off x="3982" y="1377"/>
              <a:ext cx="72" cy="1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621" name="Group 21"/>
          <p:cNvGrpSpPr>
            <a:grpSpLocks/>
          </p:cNvGrpSpPr>
          <p:nvPr/>
        </p:nvGrpSpPr>
        <p:grpSpPr bwMode="auto">
          <a:xfrm>
            <a:off x="347663" y="6097588"/>
            <a:ext cx="1798637" cy="684212"/>
            <a:chOff x="240" y="3841"/>
            <a:chExt cx="1133" cy="431"/>
          </a:xfrm>
        </p:grpSpPr>
        <p:pic>
          <p:nvPicPr>
            <p:cNvPr id="25617" name="Picture 17" descr="chiếc gia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841"/>
              <a:ext cx="720" cy="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20" name="Picture 20" descr="diem noi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11854">
              <a:off x="1077" y="3639"/>
              <a:ext cx="84" cy="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6" dur="5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8" dur="10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0" y="2322731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4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2057" y="3139551"/>
            <a:ext cx="37561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Hươu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Sao </a:t>
            </a:r>
            <a:endParaRPr lang="en-US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59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2" name="Picture 10" descr="slid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565" name="Group 13"/>
          <p:cNvGrpSpPr>
            <a:grpSpLocks/>
          </p:cNvGrpSpPr>
          <p:nvPr/>
        </p:nvGrpSpPr>
        <p:grpSpPr bwMode="auto">
          <a:xfrm>
            <a:off x="4419600" y="2057400"/>
            <a:ext cx="1446213" cy="1447800"/>
            <a:chOff x="2784" y="1296"/>
            <a:chExt cx="911" cy="912"/>
          </a:xfrm>
        </p:grpSpPr>
        <p:pic>
          <p:nvPicPr>
            <p:cNvPr id="23560" name="Picture 8" descr="tay pha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55"/>
              <a:ext cx="858" cy="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63" name="Picture 11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3648" y="1296"/>
              <a:ext cx="47" cy="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559" name="Picture 7" descr="nguoi co gia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90800"/>
            <a:ext cx="685800" cy="106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564" name="Group 12"/>
          <p:cNvGrpSpPr>
            <a:grpSpLocks/>
          </p:cNvGrpSpPr>
          <p:nvPr/>
        </p:nvGrpSpPr>
        <p:grpSpPr bwMode="auto">
          <a:xfrm>
            <a:off x="4953000" y="1304925"/>
            <a:ext cx="1549400" cy="2809875"/>
            <a:chOff x="3083" y="880"/>
            <a:chExt cx="976" cy="1770"/>
          </a:xfrm>
        </p:grpSpPr>
        <p:pic>
          <p:nvPicPr>
            <p:cNvPr id="23561" name="Picture 9" descr="tay tra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3" y="1632"/>
              <a:ext cx="976" cy="1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58" name="Picture 6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3984" y="880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8228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6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" presetID="8" presetClass="emph" presetSubtype="0" repeatCount="3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9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1600200"/>
            <a:ext cx="6553200" cy="3657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28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2" name="Picture 10" descr="slid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565" name="Group 13"/>
          <p:cNvGrpSpPr>
            <a:grpSpLocks/>
          </p:cNvGrpSpPr>
          <p:nvPr/>
        </p:nvGrpSpPr>
        <p:grpSpPr bwMode="auto">
          <a:xfrm>
            <a:off x="4419600" y="2057400"/>
            <a:ext cx="1446213" cy="1447800"/>
            <a:chOff x="2784" y="1296"/>
            <a:chExt cx="911" cy="912"/>
          </a:xfrm>
        </p:grpSpPr>
        <p:pic>
          <p:nvPicPr>
            <p:cNvPr id="23560" name="Picture 8" descr="tay pha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55"/>
              <a:ext cx="858" cy="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63" name="Picture 11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3648" y="1296"/>
              <a:ext cx="47" cy="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559" name="Picture 7" descr="nguoi co gia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90800"/>
            <a:ext cx="685800" cy="106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564" name="Group 12"/>
          <p:cNvGrpSpPr>
            <a:grpSpLocks/>
          </p:cNvGrpSpPr>
          <p:nvPr/>
        </p:nvGrpSpPr>
        <p:grpSpPr bwMode="auto">
          <a:xfrm>
            <a:off x="4953000" y="1304925"/>
            <a:ext cx="1549400" cy="2809875"/>
            <a:chOff x="3083" y="880"/>
            <a:chExt cx="976" cy="1770"/>
          </a:xfrm>
        </p:grpSpPr>
        <p:pic>
          <p:nvPicPr>
            <p:cNvPr id="23561" name="Picture 9" descr="tay tra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3" y="1632"/>
              <a:ext cx="976" cy="1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58" name="Picture 6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3984" y="880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6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" presetID="8" presetClass="emph" presetSubtype="0" repeatCount="3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9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slid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h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2306638"/>
            <a:ext cx="2743200" cy="188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mu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57400"/>
            <a:ext cx="272415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69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1.11111E-6 L -1.11022E-16 0.026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2.65896E-6 C 0.00468 -0.00601 0.00972 -0.01087 0.0144 -0.01688 C 0.01961 -0.01618 0.02499 -0.01457 0.0302 -0.0148 C 0.0559 -0.01642 0.04027 -0.0222 0.05242 -0.01688 C 0.06145 -0.02474 0.06909 -0.03537 0.07951 -0.04023 C 0.08228 -0.03954 0.09791 -0.03561 0.09999 -0.03584 C 0.10156 -0.03607 0.10208 -0.03907 0.10329 -0.04023 C 0.11058 -0.0474 0.11197 -0.04809 0.11909 -0.05272 C 0.12812 -0.0504 0.13732 -0.04809 0.14617 -0.04439 C 0.14722 -0.04231 0.14774 -0.03931 0.1493 -0.03792 C 0.15208 -0.03561 0.15885 -0.03376 0.15885 -0.03376 C 0.16041 -0.03237 0.16163 -0.03075 0.16336 -0.02959 C 0.1651 -0.02867 0.16701 -0.02867 0.1684 -0.02751 C 0.16944 -0.02636 0.17031 -0.02428 0.17135 -0.02312 C 0.18072 -0.01387 0.17864 -0.01572 0.18732 -0.01272 C 0.19531 -0.00208 0.19617 0.01665 0.20173 0.0296 C 0.20364 0.03399 0.20676 0.03746 0.20798 0.04231 C 0.2085 0.04439 0.2085 0.04671 0.20954 0.04856 C 0.21614 0.06012 0.22482 0.06752 0.23333 0.07607 C 0.23749 0.09226 0.23663 0.11491 0.24774 0.12486 C 0.25138 0.13226 0.25399 0.13665 0.26041 0.13965 C 0.26145 0.14173 0.26215 0.14405 0.26353 0.1459 C 0.26492 0.14775 0.26718 0.14798 0.2684 0.15006 C 0.27065 0.15376 0.27117 0.15884 0.27308 0.16278 C 0.27152 0.16925 0.2684 0.19214 0.26041 0.19445 C 0.25468 0.19607 0.24878 0.19584 0.24288 0.19653 C 0.23454 0.20069 0.22603 0.20139 0.21753 0.20509 C 0.21145 0.20763 0.21076 0.21526 0.20642 0.21989 C 0.19722 0.23006 0.17933 0.23075 0.1684 0.2326 C 0.16631 0.23399 0.1644 0.2363 0.1618 0.23676 C 0.16041 0.23699 0.15885 0.23445 0.15728 0.23468 C 0.15329 0.23538 0.14999 0.23931 0.14617 0.24093 C 0.13906 0.25041 0.1269 0.25156 0.11753 0.25572 C 0.11649 0.25711 0.11597 0.26058 0.1144 0.26012 C 0.10833 0.2585 0.09288 0.24393 0.08732 0.23884 C 0.08454 0.22752 0.08211 0.23468 0.07777 0.22613 C 0.07656 0.22358 0.07621 0.22012 0.07465 0.2178 C 0.07274 0.2148 0.06631 0.20948 0.06353 0.20717 C 0.0493 0.21341 0.06753 0.2074 0.05555 0.20509 C 0.04253 0.20254 0.02916 0.20231 0.01597 0.20093 C 0.00798 0.19376 0.01215 0.19861 0.00485 0.18405 C 0.00156 0.17734 -0.00313 0.17549 -0.00782 0.17133 C -0.01216 0.1674 -0.01737 0.15445 -0.01737 0.15445 C -0.01581 0.1459 -0.01563 0.1348 -0.01268 0.12694 C -0.01199 0.12509 -0.01025 0.12439 -0.00938 0.12254 C -0.00469 0.11214 -0.00313 0.1015 0.00329 0.09295 C 0.00555 0.08093 0.00885 0.06913 0.0111 0.05711 C 0.00347 0.05017 0.00815 0.05619 0.00329 0.04231 C 0.00138 0.03653 -0.00313 0.02543 -0.00313 0.02543 C 0.00051 0.01064 0.00103 0.01688 -0.00157 0.00647 C 0.00121 0.00278 0.01163 -0.01503 -5.55556E-6 -2.65896E-6 Z " pathEditMode="relative" ptsTypes="fffffffffffffffffffffffffffffffffffffffffffffffffff">
                                      <p:cBhvr>
                                        <p:cTn id="8" dur="10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1600200"/>
            <a:ext cx="6553200" cy="3657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28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7" descr="slid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46275"/>
            <a:ext cx="5510213" cy="453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meo khoang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249613"/>
            <a:ext cx="3470275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421" name="Group 13"/>
          <p:cNvGrpSpPr>
            <a:grpSpLocks/>
          </p:cNvGrpSpPr>
          <p:nvPr/>
        </p:nvGrpSpPr>
        <p:grpSpPr bwMode="auto">
          <a:xfrm>
            <a:off x="5867400" y="2320925"/>
            <a:ext cx="2003425" cy="5146675"/>
            <a:chOff x="3696" y="1462"/>
            <a:chExt cx="1262" cy="3242"/>
          </a:xfrm>
        </p:grpSpPr>
        <p:pic>
          <p:nvPicPr>
            <p:cNvPr id="17417" name="Picture 9" descr="meo khoang 1"/>
            <p:cNvPicPr>
              <a:picLocks noChangeAspect="1" noChangeArrowheads="1"/>
            </p:cNvPicPr>
            <p:nvPr/>
          </p:nvPicPr>
          <p:blipFill>
            <a:blip r:embed="rId6">
              <a:lum bright="-8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96" y="1462"/>
              <a:ext cx="1262" cy="2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0" name="Picture 12" descr="diem no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4128" y="3712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414" name="Picture 6" descr="nen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55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6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0.02222 L 0.00156 0.04144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" y="94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10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1111 L -0.02622 0.01967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" y="41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5" dur="2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7 L -0.05642 0.2057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0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1600200"/>
            <a:ext cx="6553200" cy="3657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xù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Xù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28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slid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7" name="Picture 7" descr="do cho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495800"/>
            <a:ext cx="2971800" cy="229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8" name="Picture 8" descr="che t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3810000"/>
            <a:ext cx="2176462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78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09583 -0.1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-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" presetID="64" presetClass="path" presetSubtype="0" accel="50000" decel="50000" autoRev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33333E-6 1.85185E-6 L -0.10416 -0.11204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-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1600200"/>
            <a:ext cx="6553200" cy="3657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ún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đốm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28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slid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27" name="Group 11"/>
          <p:cNvGrpSpPr>
            <a:grpSpLocks/>
          </p:cNvGrpSpPr>
          <p:nvPr/>
        </p:nvGrpSpPr>
        <p:grpSpPr bwMode="auto">
          <a:xfrm>
            <a:off x="4343400" y="1828800"/>
            <a:ext cx="2562225" cy="957263"/>
            <a:chOff x="2610" y="1115"/>
            <a:chExt cx="1838" cy="687"/>
          </a:xfrm>
        </p:grpSpPr>
        <p:pic>
          <p:nvPicPr>
            <p:cNvPr id="9223" name="Picture 7" descr="hoi lo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0" y="1251"/>
              <a:ext cx="1101" cy="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6" name="Picture 10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15339">
              <a:off x="3924" y="647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6983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1600200"/>
            <a:ext cx="6553200" cy="3657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Hươu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11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2" name="Picture 4" descr="Untitled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763000" cy="683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88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2286000"/>
            <a:ext cx="5458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11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slid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h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2306638"/>
            <a:ext cx="2743200" cy="188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mu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57400"/>
            <a:ext cx="272415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1.11111E-6 L -1.11022E-16 0.026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2.65896E-6 C 0.00468 -0.00601 0.00972 -0.01087 0.0144 -0.01688 C 0.01961 -0.01618 0.02499 -0.01457 0.0302 -0.0148 C 0.0559 -0.01642 0.04027 -0.0222 0.05242 -0.01688 C 0.06145 -0.02474 0.06909 -0.03537 0.07951 -0.04023 C 0.08228 -0.03954 0.09791 -0.03561 0.09999 -0.03584 C 0.10156 -0.03607 0.10208 -0.03907 0.10329 -0.04023 C 0.11058 -0.0474 0.11197 -0.04809 0.11909 -0.05272 C 0.12812 -0.0504 0.13732 -0.04809 0.14617 -0.04439 C 0.14722 -0.04231 0.14774 -0.03931 0.1493 -0.03792 C 0.15208 -0.03561 0.15885 -0.03376 0.15885 -0.03376 C 0.16041 -0.03237 0.16163 -0.03075 0.16336 -0.02959 C 0.1651 -0.02867 0.16701 -0.02867 0.1684 -0.02751 C 0.16944 -0.02636 0.17031 -0.02428 0.17135 -0.02312 C 0.18072 -0.01387 0.17864 -0.01572 0.18732 -0.01272 C 0.19531 -0.00208 0.19617 0.01665 0.20173 0.0296 C 0.20364 0.03399 0.20676 0.03746 0.20798 0.04231 C 0.2085 0.04439 0.2085 0.04671 0.20954 0.04856 C 0.21614 0.06012 0.22482 0.06752 0.23333 0.07607 C 0.23749 0.09226 0.23663 0.11491 0.24774 0.12486 C 0.25138 0.13226 0.25399 0.13665 0.26041 0.13965 C 0.26145 0.14173 0.26215 0.14405 0.26353 0.1459 C 0.26492 0.14775 0.26718 0.14798 0.2684 0.15006 C 0.27065 0.15376 0.27117 0.15884 0.27308 0.16278 C 0.27152 0.16925 0.2684 0.19214 0.26041 0.19445 C 0.25468 0.19607 0.24878 0.19584 0.24288 0.19653 C 0.23454 0.20069 0.22603 0.20139 0.21753 0.20509 C 0.21145 0.20763 0.21076 0.21526 0.20642 0.21989 C 0.19722 0.23006 0.17933 0.23075 0.1684 0.2326 C 0.16631 0.23399 0.1644 0.2363 0.1618 0.23676 C 0.16041 0.23699 0.15885 0.23445 0.15728 0.23468 C 0.15329 0.23538 0.14999 0.23931 0.14617 0.24093 C 0.13906 0.25041 0.1269 0.25156 0.11753 0.25572 C 0.11649 0.25711 0.11597 0.26058 0.1144 0.26012 C 0.10833 0.2585 0.09288 0.24393 0.08732 0.23884 C 0.08454 0.22752 0.08211 0.23468 0.07777 0.22613 C 0.07656 0.22358 0.07621 0.22012 0.07465 0.2178 C 0.07274 0.2148 0.06631 0.20948 0.06353 0.20717 C 0.0493 0.21341 0.06753 0.2074 0.05555 0.20509 C 0.04253 0.20254 0.02916 0.20231 0.01597 0.20093 C 0.00798 0.19376 0.01215 0.19861 0.00485 0.18405 C 0.00156 0.17734 -0.00313 0.17549 -0.00782 0.17133 C -0.01216 0.1674 -0.01737 0.15445 -0.01737 0.15445 C -0.01581 0.1459 -0.01563 0.1348 -0.01268 0.12694 C -0.01199 0.12509 -0.01025 0.12439 -0.00938 0.12254 C -0.00469 0.11214 -0.00313 0.1015 0.00329 0.09295 C 0.00555 0.08093 0.00885 0.06913 0.0111 0.05711 C 0.00347 0.05017 0.00815 0.05619 0.00329 0.04231 C 0.00138 0.03653 -0.00313 0.02543 -0.00313 0.02543 C 0.00051 0.01064 0.00103 0.01688 -0.00157 0.00647 C 0.00121 0.00278 0.01163 -0.01503 -5.55556E-6 -2.65896E-6 Z " pathEditMode="relative" ptsTypes="fffffffffffffffffffffffffffffffffffffffffffffffffff">
                                      <p:cBhvr>
                                        <p:cTn id="8" dur="10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6" name="Picture 16" descr="slide 9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9" name="Picture 9" descr="tay tr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95400"/>
            <a:ext cx="1549400" cy="161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615" name="Group 15"/>
          <p:cNvGrpSpPr>
            <a:grpSpLocks/>
          </p:cNvGrpSpPr>
          <p:nvPr/>
        </p:nvGrpSpPr>
        <p:grpSpPr bwMode="auto">
          <a:xfrm>
            <a:off x="3505200" y="2811463"/>
            <a:ext cx="3886200" cy="1303337"/>
            <a:chOff x="2208" y="1771"/>
            <a:chExt cx="2448" cy="821"/>
          </a:xfrm>
        </p:grpSpPr>
        <p:pic>
          <p:nvPicPr>
            <p:cNvPr id="25607" name="Picture 7" descr="xe 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1771"/>
              <a:ext cx="1307" cy="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10" name="Picture 10" descr="diem noi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11854">
              <a:off x="3982" y="1377"/>
              <a:ext cx="72" cy="1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621" name="Group 21"/>
          <p:cNvGrpSpPr>
            <a:grpSpLocks/>
          </p:cNvGrpSpPr>
          <p:nvPr/>
        </p:nvGrpSpPr>
        <p:grpSpPr bwMode="auto">
          <a:xfrm>
            <a:off x="347663" y="6097588"/>
            <a:ext cx="1798637" cy="684212"/>
            <a:chOff x="240" y="3841"/>
            <a:chExt cx="1133" cy="431"/>
          </a:xfrm>
        </p:grpSpPr>
        <p:pic>
          <p:nvPicPr>
            <p:cNvPr id="25617" name="Picture 17" descr="chiếc gia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841"/>
              <a:ext cx="720" cy="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20" name="Picture 20" descr="diem noi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11854">
              <a:off x="1077" y="3639"/>
              <a:ext cx="84" cy="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69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6" dur="5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8" dur="10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1200" y="17526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0611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2209800" y="2014210"/>
            <a:ext cx="45347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9460" name="Picture 4" descr="Untitled-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1534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7" descr="slid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46275"/>
            <a:ext cx="5510213" cy="453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meo khoang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249613"/>
            <a:ext cx="3470275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421" name="Group 13"/>
          <p:cNvGrpSpPr>
            <a:grpSpLocks/>
          </p:cNvGrpSpPr>
          <p:nvPr/>
        </p:nvGrpSpPr>
        <p:grpSpPr bwMode="auto">
          <a:xfrm>
            <a:off x="5867400" y="2320925"/>
            <a:ext cx="2003425" cy="5146675"/>
            <a:chOff x="3696" y="1462"/>
            <a:chExt cx="1262" cy="3242"/>
          </a:xfrm>
        </p:grpSpPr>
        <p:pic>
          <p:nvPicPr>
            <p:cNvPr id="17417" name="Picture 9" descr="meo khoang 1"/>
            <p:cNvPicPr>
              <a:picLocks noChangeAspect="1" noChangeArrowheads="1"/>
            </p:cNvPicPr>
            <p:nvPr/>
          </p:nvPicPr>
          <p:blipFill>
            <a:blip r:embed="rId6">
              <a:lum bright="-8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96" y="1462"/>
              <a:ext cx="1262" cy="2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0" name="Picture 12" descr="diem no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4128" y="3712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414" name="Picture 6" descr="nen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6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0.02222 L 0.00156 0.04144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" y="94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10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1111 L -0.02622 0.01967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" y="41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5" dur="2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7 L -0.05642 0.2057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0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 descr="slid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8534400" cy="683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8" name="Picture 12" descr="tay co gi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7600"/>
            <a:ext cx="1981200" cy="111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7" name="Picture 11" descr="tay ch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3282950"/>
            <a:ext cx="1749425" cy="106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706" name="Group 10"/>
          <p:cNvGrpSpPr>
            <a:grpSpLocks/>
          </p:cNvGrpSpPr>
          <p:nvPr/>
        </p:nvGrpSpPr>
        <p:grpSpPr bwMode="auto">
          <a:xfrm>
            <a:off x="2971800" y="2416175"/>
            <a:ext cx="2638425" cy="1289050"/>
            <a:chOff x="1872" y="1522"/>
            <a:chExt cx="1662" cy="812"/>
          </a:xfrm>
        </p:grpSpPr>
        <p:pic>
          <p:nvPicPr>
            <p:cNvPr id="29702" name="Picture 6" descr="khoc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8" y="1522"/>
              <a:ext cx="856" cy="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705" name="Picture 9" descr="diem no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580056">
              <a:off x="2340" y="1740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85185E-6 L -0.04167 0.0326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slid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4000" cy="684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755" name="Group 11"/>
          <p:cNvGrpSpPr>
            <a:grpSpLocks/>
          </p:cNvGrpSpPr>
          <p:nvPr/>
        </p:nvGrpSpPr>
        <p:grpSpPr bwMode="auto">
          <a:xfrm>
            <a:off x="4343400" y="685800"/>
            <a:ext cx="1066800" cy="2667000"/>
            <a:chOff x="2525" y="432"/>
            <a:chExt cx="883" cy="1680"/>
          </a:xfrm>
        </p:grpSpPr>
        <p:pic>
          <p:nvPicPr>
            <p:cNvPr id="31750" name="Picture 6" descr="be ngoa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" y="432"/>
              <a:ext cx="883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753" name="Picture 9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03121">
              <a:off x="3312" y="1443"/>
              <a:ext cx="48" cy="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4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3796" name="Picture 4" descr="IMG_0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153400" cy="687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slid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7" name="Picture 7" descr="do cho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495800"/>
            <a:ext cx="2971800" cy="229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8" name="Picture 8" descr="che t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3810000"/>
            <a:ext cx="2176462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09583 -0.1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-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" presetID="64" presetClass="path" presetSubtype="0" accel="50000" decel="50000" autoRev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33333E-6 1.85185E-6 L -0.10416 -0.11204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-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189</Words>
  <Application>Microsoft Office PowerPoint</Application>
  <PresentationFormat>On-screen Show (4:3)</PresentationFormat>
  <Paragraphs>52</Paragraphs>
  <Slides>32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Times New Roman</vt:lpstr>
      <vt:lpstr>Default Design</vt:lpstr>
      <vt:lpstr>1_Default Design</vt:lpstr>
      <vt:lpstr>2_Default Design</vt:lpstr>
      <vt:lpstr>UBND PHƯỜNG PHÚC LỢI TRƯỜNG MẦM NON HOA SỮA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C3HS</cp:lastModifiedBy>
  <cp:revision>46</cp:revision>
  <dcterms:created xsi:type="dcterms:W3CDTF">2009-06-14T10:18:10Z</dcterms:created>
  <dcterms:modified xsi:type="dcterms:W3CDTF">2026-02-04T01:14:13Z</dcterms:modified>
</cp:coreProperties>
</file>