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1" r:id="rId3"/>
    <p:sldId id="26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0A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2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2BC98E-3621-4A43-A328-0AD7C9C98EB0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232D05-9E69-4896-A50C-95413633E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095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32D05-9E69-4896-A50C-95413633E8C1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10-C861-475C-9FF4-EEB186E71A1D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BB175-2157-4314-96E3-06AE66F8BF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10-C861-475C-9FF4-EEB186E71A1D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BB175-2157-4314-96E3-06AE66F8BF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10-C861-475C-9FF4-EEB186E71A1D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BB175-2157-4314-96E3-06AE66F8BF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10-C861-475C-9FF4-EEB186E71A1D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BB175-2157-4314-96E3-06AE66F8BF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10-C861-475C-9FF4-EEB186E71A1D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BB175-2157-4314-96E3-06AE66F8BF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10-C861-475C-9FF4-EEB186E71A1D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BB175-2157-4314-96E3-06AE66F8BF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10-C861-475C-9FF4-EEB186E71A1D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BB175-2157-4314-96E3-06AE66F8BF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10-C861-475C-9FF4-EEB186E71A1D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BB175-2157-4314-96E3-06AE66F8BF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10-C861-475C-9FF4-EEB186E71A1D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BB175-2157-4314-96E3-06AE66F8BF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10-C861-475C-9FF4-EEB186E71A1D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BB175-2157-4314-96E3-06AE66F8BF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10-C861-475C-9FF4-EEB186E71A1D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BB175-2157-4314-96E3-06AE66F8BF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9FD10-C861-475C-9FF4-EEB186E71A1D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BB175-2157-4314-96E3-06AE66F8BF5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inh nen dep thiet ke slide powerpoint | Powerpoint background free,  Powerpoint background design, Slide background">
            <a:extLst>
              <a:ext uri="{FF2B5EF4-FFF2-40B4-BE49-F238E27FC236}">
                <a16:creationId xmlns:a16="http://schemas.microsoft.com/office/drawing/2014/main" id="{724CED39-60FC-BB08-BDDC-F9BF9B8C07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-250147"/>
            <a:ext cx="9905999" cy="7390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AutoShape 2" descr="Ảnh nền thiết kế bài giảng điện tử 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14400" y="307758"/>
            <a:ext cx="7315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>
                <a:solidFill>
                  <a:srgbClr val="120AAE"/>
                </a:solidFill>
                <a:latin typeface="Times New Roman" pitchFamily="18" charset="0"/>
                <a:cs typeface="Times New Roman" pitchFamily="18" charset="0"/>
              </a:rPr>
              <a:t>UBND </a:t>
            </a:r>
            <a:r>
              <a:rPr lang="en-US" sz="2200" b="1" smtClean="0">
                <a:solidFill>
                  <a:srgbClr val="120AAE"/>
                </a:solidFill>
                <a:latin typeface="Times New Roman" pitchFamily="18" charset="0"/>
                <a:cs typeface="Times New Roman" pitchFamily="18" charset="0"/>
              </a:rPr>
              <a:t>PHƯỜNG PHÚC LỢI</a:t>
            </a:r>
            <a:endParaRPr lang="en-US" sz="2200" b="1" dirty="0">
              <a:solidFill>
                <a:srgbClr val="120AAE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200" b="1" dirty="0">
                <a:solidFill>
                  <a:srgbClr val="120AAE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200" b="1" u="sng" dirty="0">
                <a:solidFill>
                  <a:srgbClr val="120AAE"/>
                </a:solidFill>
                <a:latin typeface="Times New Roman" pitchFamily="18" charset="0"/>
                <a:cs typeface="Times New Roman" pitchFamily="18" charset="0"/>
              </a:rPr>
              <a:t>TRƯỜNG MẦM </a:t>
            </a:r>
            <a:r>
              <a:rPr lang="en-US" sz="2200" b="1" u="sng">
                <a:solidFill>
                  <a:srgbClr val="120AAE"/>
                </a:solidFill>
                <a:latin typeface="Times New Roman" pitchFamily="18" charset="0"/>
                <a:cs typeface="Times New Roman" pitchFamily="18" charset="0"/>
              </a:rPr>
              <a:t>NON </a:t>
            </a:r>
            <a:r>
              <a:rPr lang="en-US" sz="2200" b="1" u="sng" smtClean="0">
                <a:solidFill>
                  <a:srgbClr val="120AAE"/>
                </a:solidFill>
                <a:latin typeface="Times New Roman" pitchFamily="18" charset="0"/>
                <a:cs typeface="Times New Roman" pitchFamily="18" charset="0"/>
              </a:rPr>
              <a:t>HOA SỮA</a:t>
            </a:r>
            <a:endParaRPr lang="en-US" dirty="0">
              <a:solidFill>
                <a:srgbClr val="120AAE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40505" y="4196113"/>
            <a:ext cx="7571411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thìa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( 24 -36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vi-VN" sz="24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 viên</a:t>
            </a:r>
            <a:r>
              <a:rPr lang="en-US" sz="24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4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Cù Thị Thu Thủy</a:t>
            </a:r>
            <a:endParaRPr lang="en-US" sz="24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học</a:t>
            </a:r>
            <a:r>
              <a:rPr lang="en-US" sz="2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vi-VN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4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02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514600" y="2998672"/>
            <a:ext cx="511543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RÈN  KỸ NĂNG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6E952D-82CD-0288-978E-AFFE09F015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453" y="1104908"/>
            <a:ext cx="1106866" cy="11198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 advClick="0" advTm="2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C:\Users\MrQuynh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364" y="0"/>
            <a:ext cx="9204691" cy="68580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50209" y="703329"/>
            <a:ext cx="876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Cho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video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xơm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8740" y="1524000"/>
            <a:ext cx="4688327" cy="3276600"/>
          </a:xfrm>
          <a:prstGeom prst="rect">
            <a:avLst/>
          </a:prstGeom>
          <a:ln w="190500" cap="sq">
            <a:solidFill>
              <a:schemeClr val="tx1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 descr="Hình nền Powerpoint học tập - Tìm đáp án, giải bài tập, để học tố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6" name="AutoShape 4" descr="Hình nền Powerpoint học tập - Tìm đáp án, giải bài tập, để học tố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8" name="AutoShape 6" descr="100+ hình nền powerpoint cho giáo án - hinhanhsieudep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0" name="AutoShape 8" descr="100+ hình nền powerpoint cho giáo án - hinhanhsieudep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2" name="AutoShape 10" descr="Hình nền Powerpoint đẹp 1 - Dạy học onli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4" name="AutoShape 12" descr="Hình nền Powerpoint đẹp 1 - Dạy học onli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3565" name="Picture 13" descr="C:\Users\MrQuynh\Desktop\tải xuống (6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2209800" y="2438400"/>
            <a:ext cx="431637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dạy</a:t>
            </a:r>
            <a:r>
              <a:rPr lang="en-US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kết</a:t>
            </a:r>
            <a:r>
              <a:rPr lang="en-US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thúc</a:t>
            </a:r>
            <a:endParaRPr lang="en-US" sz="4800" dirty="0"/>
          </a:p>
        </p:txBody>
      </p:sp>
      <p:sp>
        <p:nvSpPr>
          <p:cNvPr id="14" name="Rectangle 13"/>
          <p:cNvSpPr/>
          <p:nvPr/>
        </p:nvSpPr>
        <p:spPr>
          <a:xfrm>
            <a:off x="0" y="1295400"/>
            <a:ext cx="9144000" cy="7547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</a:bodyPr>
          <a:lstStyle/>
          <a:p>
            <a:pPr algn="ctr"/>
            <a:r>
              <a:rPr lang="en-US" sz="48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48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8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8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48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48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8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48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khỏe</a:t>
            </a:r>
            <a:endParaRPr lang="en-US" sz="48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81</Words>
  <Application>Microsoft Office PowerPoint</Application>
  <PresentationFormat>On-screen Show (4:3)</PresentationFormat>
  <Paragraphs>15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MrQuynh</dc:creator>
  <cp:lastModifiedBy>A333</cp:lastModifiedBy>
  <cp:revision>49</cp:revision>
  <dcterms:created xsi:type="dcterms:W3CDTF">2021-09-01T15:09:12Z</dcterms:created>
  <dcterms:modified xsi:type="dcterms:W3CDTF">2026-02-02T06:28:01Z</dcterms:modified>
</cp:coreProperties>
</file>