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6" r:id="rId2"/>
  </p:sldMasterIdLst>
  <p:notesMasterIdLst>
    <p:notesMasterId r:id="rId6"/>
  </p:notesMasterIdLst>
  <p:sldIdLst>
    <p:sldId id="261" r:id="rId3"/>
    <p:sldId id="281" r:id="rId4"/>
    <p:sldId id="28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3024-EDAC-42E4-8AEF-7039FC868DFA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BEB8F-E4E3-44F2-8C09-71FEC5445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8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BEB8F-E4E3-44F2-8C09-71FEC54457D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23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2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8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25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374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052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013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6345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0033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1379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4017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34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24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9280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1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609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84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1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28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84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0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3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2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37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-1066800"/>
            <a:ext cx="8686800" cy="7924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UBND PHƯỜNG PHÚC LỢI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2400" dirty="0" err="1" smtClean="0">
                <a:solidFill>
                  <a:srgbClr val="006600"/>
                </a:solidFill>
              </a:rPr>
              <a:t>Năm</a:t>
            </a:r>
            <a:r>
              <a:rPr lang="en-US" sz="2400" dirty="0" smtClean="0">
                <a:solidFill>
                  <a:srgbClr val="006600"/>
                </a:solidFill>
              </a:rPr>
              <a:t> </a:t>
            </a:r>
            <a:r>
              <a:rPr lang="en-US" sz="2400" dirty="0" err="1" smtClean="0">
                <a:solidFill>
                  <a:srgbClr val="006600"/>
                </a:solidFill>
              </a:rPr>
              <a:t>học</a:t>
            </a:r>
            <a:r>
              <a:rPr lang="en-US" sz="2400" dirty="0" smtClean="0">
                <a:solidFill>
                  <a:srgbClr val="006600"/>
                </a:solidFill>
              </a:rPr>
              <a:t> 2025-2026</a:t>
            </a:r>
            <a:endParaRPr lang="en-US" sz="2400" dirty="0">
              <a:solidFill>
                <a:srgbClr val="0066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256310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     GIÁO ÁN PHÁT TRIỂN NGÔN NGỮ   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3290" y="3200400"/>
            <a:ext cx="8915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</a:rPr>
              <a:t>                 </a:t>
            </a:r>
            <a:r>
              <a:rPr lang="en-US" sz="3200" b="1" dirty="0" err="1" smtClean="0">
                <a:solidFill>
                  <a:srgbClr val="006600"/>
                </a:solidFill>
              </a:rPr>
              <a:t>Truyện</a:t>
            </a:r>
            <a:r>
              <a:rPr lang="en-US" sz="3200" b="1" dirty="0" smtClean="0">
                <a:solidFill>
                  <a:srgbClr val="006600"/>
                </a:solidFill>
              </a:rPr>
              <a:t> :</a:t>
            </a:r>
            <a:r>
              <a:rPr lang="en-US" sz="3200" b="1" dirty="0" err="1" smtClean="0">
                <a:solidFill>
                  <a:srgbClr val="006600"/>
                </a:solidFill>
              </a:rPr>
              <a:t>Chiếc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áo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mùa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xuân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>
                <a:solidFill>
                  <a:srgbClr val="006600"/>
                </a:solidFill>
              </a:rPr>
              <a:t/>
            </a:r>
            <a:br>
              <a:rPr lang="en-US" sz="3200" b="1" dirty="0">
                <a:solidFill>
                  <a:srgbClr val="006600"/>
                </a:solidFill>
              </a:rPr>
            </a:br>
            <a:r>
              <a:rPr lang="en-US" sz="3200" b="1" dirty="0" smtClean="0">
                <a:solidFill>
                  <a:srgbClr val="006600"/>
                </a:solidFill>
              </a:rPr>
              <a:t>          </a:t>
            </a:r>
            <a:r>
              <a:rPr lang="en-US" sz="3200" b="1" dirty="0" err="1" smtClean="0">
                <a:solidFill>
                  <a:srgbClr val="006600"/>
                </a:solidFill>
              </a:rPr>
              <a:t>Lứa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>
                <a:solidFill>
                  <a:srgbClr val="006600"/>
                </a:solidFill>
              </a:rPr>
              <a:t>Nhà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trẻ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smtClean="0">
                <a:solidFill>
                  <a:srgbClr val="006600"/>
                </a:solidFill>
              </a:rPr>
              <a:t>D3 </a:t>
            </a:r>
            <a:r>
              <a:rPr lang="en-US" sz="3200" b="1" dirty="0">
                <a:solidFill>
                  <a:srgbClr val="006600"/>
                </a:solidFill>
              </a:rPr>
              <a:t>( 24 – 36 </a:t>
            </a:r>
            <a:r>
              <a:rPr lang="en-US" sz="3200" b="1" dirty="0" err="1">
                <a:solidFill>
                  <a:srgbClr val="006600"/>
                </a:solidFill>
              </a:rPr>
              <a:t>tháng</a:t>
            </a:r>
            <a:r>
              <a:rPr lang="en-US" sz="3200" dirty="0">
                <a:solidFill>
                  <a:srgbClr val="006600"/>
                </a:solidFill>
              </a:rPr>
              <a:t>)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947" y="990601"/>
            <a:ext cx="839653" cy="855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981200" y="139263"/>
            <a:ext cx="716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00FF"/>
                </a:solidFill>
              </a:rPr>
              <a:t>Lần</a:t>
            </a:r>
            <a:r>
              <a:rPr lang="en-US" sz="4000" dirty="0" smtClean="0">
                <a:solidFill>
                  <a:srgbClr val="0000FF"/>
                </a:solidFill>
              </a:rPr>
              <a:t> 2 : </a:t>
            </a:r>
            <a:r>
              <a:rPr lang="en-US" sz="4000" dirty="0" err="1" smtClean="0">
                <a:solidFill>
                  <a:srgbClr val="0000FF"/>
                </a:solidFill>
              </a:rPr>
              <a:t>Cô</a:t>
            </a:r>
            <a:r>
              <a:rPr lang="en-US" sz="4000" dirty="0" smtClean="0">
                <a:solidFill>
                  <a:srgbClr val="0000FF"/>
                </a:solidFill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</a:rPr>
              <a:t>kể</a:t>
            </a:r>
            <a:r>
              <a:rPr lang="en-US" sz="4000" dirty="0" smtClean="0">
                <a:solidFill>
                  <a:srgbClr val="0000FF"/>
                </a:solidFill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</a:rPr>
              <a:t>cùng</a:t>
            </a:r>
            <a:r>
              <a:rPr lang="en-US" sz="4000" dirty="0" smtClean="0">
                <a:solidFill>
                  <a:srgbClr val="0000FF"/>
                </a:solidFill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</a:rPr>
              <a:t>ảnh</a:t>
            </a:r>
            <a:r>
              <a:rPr lang="en-US" sz="4000" dirty="0" smtClean="0">
                <a:solidFill>
                  <a:srgbClr val="0000FF"/>
                </a:solidFill>
              </a:rPr>
              <a:t> minh </a:t>
            </a:r>
            <a:r>
              <a:rPr lang="en-US" sz="4000" dirty="0" err="1" smtClean="0">
                <a:solidFill>
                  <a:srgbClr val="0000FF"/>
                </a:solidFill>
              </a:rPr>
              <a:t>họa</a:t>
            </a:r>
            <a:r>
              <a:rPr lang="en-US" sz="4000" dirty="0" smtClean="0">
                <a:solidFill>
                  <a:srgbClr val="0000FF"/>
                </a:solidFill>
              </a:rPr>
              <a:t> </a:t>
            </a:r>
            <a:endParaRPr lang="en-US" sz="4000" dirty="0">
              <a:solidFill>
                <a:srgbClr val="0000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1787"/>
            <a:ext cx="9144000" cy="587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6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â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855"/>
            <a:ext cx="8915400" cy="7162800"/>
          </a:xfrm>
        </p:spPr>
      </p:pic>
      <p:sp>
        <p:nvSpPr>
          <p:cNvPr id="7" name="TextBox 6"/>
          <p:cNvSpPr txBox="1"/>
          <p:nvPr/>
        </p:nvSpPr>
        <p:spPr>
          <a:xfrm>
            <a:off x="1752600" y="558932"/>
            <a:ext cx="6324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dirty="0" smtClean="0">
              <a:solidFill>
                <a:srgbClr val="FF0000"/>
              </a:solidFill>
            </a:endParaRPr>
          </a:p>
          <a:p>
            <a:endParaRPr lang="en-US" sz="4800" dirty="0">
              <a:solidFill>
                <a:srgbClr val="FF0000"/>
              </a:solidFill>
            </a:endParaRPr>
          </a:p>
          <a:p>
            <a:r>
              <a:rPr lang="en-US" sz="4800" dirty="0" err="1" smtClean="0">
                <a:solidFill>
                  <a:srgbClr val="FF0000"/>
                </a:solidFill>
              </a:rPr>
              <a:t>Lần</a:t>
            </a:r>
            <a:r>
              <a:rPr lang="en-US" sz="4800" dirty="0" smtClean="0">
                <a:solidFill>
                  <a:srgbClr val="FF0000"/>
                </a:solidFill>
              </a:rPr>
              <a:t> 3 : </a:t>
            </a:r>
            <a:r>
              <a:rPr lang="en-US" sz="4800" dirty="0" err="1" smtClean="0">
                <a:solidFill>
                  <a:srgbClr val="FF0000"/>
                </a:solidFill>
              </a:rPr>
              <a:t>Kể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cùng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rối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bóng</a:t>
            </a:r>
            <a:r>
              <a:rPr lang="en-US" sz="4800" dirty="0" smtClean="0">
                <a:solidFill>
                  <a:srgbClr val="FF0000"/>
                </a:solidFill>
              </a:rPr>
              <a:t>   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43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1658</TotalTime>
  <Words>36</Words>
  <Application>Microsoft Office PowerPoint</Application>
  <PresentationFormat>On-screen Show (4:3)</PresentationFormat>
  <Paragraphs>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Office Theme</vt:lpstr>
      <vt:lpstr>4_Office Theme</vt:lpstr>
      <vt:lpstr>UBND PHƯỜNG PHÚC LỢI TRƯỜNG MẦM NON HOA SỮA                 Năm học 2025-2026</vt:lpstr>
      <vt:lpstr>PowerPoint Presentation</vt:lpstr>
      <vt:lpstr>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D1</dc:creator>
  <cp:lastModifiedBy>Admin</cp:lastModifiedBy>
  <cp:revision>62</cp:revision>
  <dcterms:created xsi:type="dcterms:W3CDTF">2018-10-09T01:27:08Z</dcterms:created>
  <dcterms:modified xsi:type="dcterms:W3CDTF">2026-02-02T13:37:43Z</dcterms:modified>
</cp:coreProperties>
</file>