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12890" y="3837904"/>
            <a:ext cx="13780394" cy="260153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trẻ 24-36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0658" y="1679449"/>
            <a:ext cx="93334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“Chiếc đu màu đỏ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7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8955" y="123168"/>
            <a:ext cx="5368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TRƯỜNG MẦM NON HOA SỮA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0304"/>
            <a:ext cx="11951594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3" y="0"/>
            <a:ext cx="593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một ngày đẹp trời thỏ con vào rừng chơi và phát hiện chiếc xích đu màu đỏ trong rừng.Thỏ khoái chí reo lên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 đu màu đỏ đẹp quá!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5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3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031"/>
            <a:ext cx="12192000" cy="6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74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1" y="318612"/>
            <a:ext cx="11599889" cy="64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1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169</TotalTime>
  <Words>65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Garamond</vt:lpstr>
      <vt:lpstr>Tahoma</vt:lpstr>
      <vt:lpstr>Times New Roman</vt:lpstr>
      <vt:lpstr>Verdana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A333</cp:lastModifiedBy>
  <cp:revision>12</cp:revision>
  <dcterms:created xsi:type="dcterms:W3CDTF">2021-10-19T10:18:47Z</dcterms:created>
  <dcterms:modified xsi:type="dcterms:W3CDTF">2026-02-02T05:37:09Z</dcterms:modified>
</cp:coreProperties>
</file>