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2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UBND PHƯỜNG PHÚC LỢI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</a:t>
            </a:r>
            <a:r>
              <a:rPr lang="en-US" sz="3600" b="1" dirty="0" smtClean="0">
                <a:solidFill>
                  <a:srgbClr val="0000FF"/>
                </a:solidFill>
              </a:rPr>
              <a:t>TRIỂN NGÔN NGỮ   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            </a:t>
            </a:r>
            <a:r>
              <a:rPr lang="en-US" sz="3200" b="1" dirty="0" err="1">
                <a:solidFill>
                  <a:srgbClr val="006600"/>
                </a:solidFill>
              </a:rPr>
              <a:t>Đề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 smtClean="0">
                <a:solidFill>
                  <a:srgbClr val="006600"/>
                </a:solidFill>
              </a:rPr>
              <a:t>: </a:t>
            </a:r>
            <a:r>
              <a:rPr lang="en-US" sz="3200" b="1" dirty="0" err="1" smtClean="0">
                <a:solidFill>
                  <a:srgbClr val="006600"/>
                </a:solidFill>
              </a:rPr>
              <a:t>Truyện</a:t>
            </a:r>
            <a:r>
              <a:rPr lang="en-US" sz="3200" b="1" dirty="0" smtClean="0">
                <a:solidFill>
                  <a:srgbClr val="006600"/>
                </a:solidFill>
              </a:rPr>
              <a:t>: </a:t>
            </a:r>
            <a:r>
              <a:rPr lang="en-US" sz="3200" b="1" dirty="0" err="1" smtClean="0">
                <a:solidFill>
                  <a:srgbClr val="006600"/>
                </a:solidFill>
              </a:rPr>
              <a:t>Cây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táo</a:t>
            </a:r>
            <a:r>
              <a:rPr lang="en-US" sz="3200" b="1" dirty="0" smtClean="0">
                <a:solidFill>
                  <a:srgbClr val="006600"/>
                </a:solidFill>
              </a:rPr>
              <a:t>         </a:t>
            </a:r>
            <a:r>
              <a:rPr lang="en-US" sz="3200" b="1" dirty="0">
                <a:solidFill>
                  <a:srgbClr val="006600"/>
                </a:solidFill>
              </a:rPr>
              <a:t/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        </a:t>
            </a:r>
            <a:r>
              <a:rPr lang="en-US" sz="3200" b="1" dirty="0" err="1">
                <a:solidFill>
                  <a:srgbClr val="006600"/>
                </a:solidFill>
              </a:rPr>
              <a:t>Lứa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>
                <a:solidFill>
                  <a:srgbClr val="006600"/>
                </a:solidFill>
              </a:rPr>
              <a:t> </a:t>
            </a:r>
            <a:r>
              <a:rPr lang="en-US" sz="3200" b="1" smtClean="0">
                <a:solidFill>
                  <a:srgbClr val="006600"/>
                </a:solidFill>
              </a:rPr>
              <a:t>D3 ( </a:t>
            </a:r>
            <a:r>
              <a:rPr lang="en-US" sz="3200" b="1" dirty="0">
                <a:solidFill>
                  <a:srgbClr val="006600"/>
                </a:solidFill>
              </a:rPr>
              <a:t>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34200"/>
          </a:xfrm>
        </p:spPr>
      </p:pic>
      <p:sp>
        <p:nvSpPr>
          <p:cNvPr id="5" name="TextBox 4"/>
          <p:cNvSpPr txBox="1"/>
          <p:nvPr/>
        </p:nvSpPr>
        <p:spPr>
          <a:xfrm>
            <a:off x="2628900" y="274638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Bài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hát</a:t>
            </a:r>
            <a:r>
              <a:rPr lang="en-US" sz="4400" dirty="0" smtClean="0">
                <a:solidFill>
                  <a:srgbClr val="FF0000"/>
                </a:solidFill>
              </a:rPr>
              <a:t>: Quả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QuaGi-BeXuanMai_4hed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74638"/>
            <a:ext cx="2974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1.Ổn </a:t>
            </a:r>
            <a:r>
              <a:rPr lang="en-US" sz="4400" dirty="0" err="1" smtClean="0"/>
              <a:t>định</a:t>
            </a:r>
            <a:r>
              <a:rPr lang="en-US" sz="4400" dirty="0" smtClean="0"/>
              <a:t> : 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0690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71600" y="267711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6736" y="780191"/>
            <a:ext cx="6610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</a:rPr>
              <a:t>Lần</a:t>
            </a:r>
            <a:r>
              <a:rPr lang="en-US" sz="3200" dirty="0" smtClean="0">
                <a:solidFill>
                  <a:srgbClr val="0070C0"/>
                </a:solidFill>
              </a:rPr>
              <a:t> 1 : </a:t>
            </a:r>
            <a:r>
              <a:rPr lang="en-US" sz="3200" dirty="0" err="1" smtClean="0">
                <a:solidFill>
                  <a:srgbClr val="0070C0"/>
                </a:solidFill>
              </a:rPr>
              <a:t>Cô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kể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diễm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cảm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truyện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Cây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táo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324949"/>
            <a:ext cx="80772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                      TRUYỆN : </a:t>
            </a:r>
            <a:r>
              <a:rPr lang="vi-VN" sz="2400" b="1" dirty="0" smtClean="0"/>
              <a:t>CÂY </a:t>
            </a:r>
            <a:r>
              <a:rPr lang="vi-VN" sz="2400" b="1" dirty="0"/>
              <a:t>TÁO</a:t>
            </a:r>
            <a:endParaRPr lang="vi-VN" sz="2400" dirty="0"/>
          </a:p>
          <a:p>
            <a:r>
              <a:rPr lang="vi-VN" sz="2200" dirty="0"/>
              <a:t>Mưa phùn bay,hoa đào nở.</a:t>
            </a:r>
            <a:br>
              <a:rPr lang="vi-VN" sz="2200" dirty="0"/>
            </a:br>
            <a:r>
              <a:rPr lang="vi-VN" sz="2200" dirty="0"/>
              <a:t>Ông trồng cây táo xuống đất. Bé tưới nước cho cây. Mưa tưới nước cho cây. Mặt trời sưởi nắng cho cây.</a:t>
            </a:r>
            <a:br>
              <a:rPr lang="vi-VN" sz="2200" dirty="0"/>
            </a:br>
            <a:r>
              <a:rPr lang="vi-VN" sz="2200" dirty="0"/>
              <a:t>Con Gà Trống đi qua nói to:</a:t>
            </a:r>
            <a:br>
              <a:rPr lang="vi-VN" sz="2200" dirty="0"/>
            </a:br>
            <a:r>
              <a:rPr lang="vi-VN" sz="2200" dirty="0"/>
              <a:t>- Cây ơi! Cây lớn mau!</a:t>
            </a:r>
            <a:br>
              <a:rPr lang="vi-VN" sz="2200" dirty="0"/>
            </a:br>
            <a:r>
              <a:rPr lang="vi-VN" sz="2200" dirty="0"/>
              <a:t>Thế là những chiếc lá non bật ra.</a:t>
            </a:r>
            <a:br>
              <a:rPr lang="vi-VN" sz="2200" dirty="0"/>
            </a:br>
            <a:r>
              <a:rPr lang="vi-VN" sz="2200" dirty="0"/>
              <a:t>Những con Bươm Bướm bay qua cũng nói to:</a:t>
            </a:r>
            <a:br>
              <a:rPr lang="vi-VN" sz="2200" dirty="0"/>
            </a:br>
            <a:r>
              <a:rPr lang="vi-VN" sz="2200" dirty="0"/>
              <a:t>- Cây ơi! Cây lớn mau!</a:t>
            </a:r>
            <a:br>
              <a:rPr lang="vi-VN" sz="2200" dirty="0"/>
            </a:br>
            <a:r>
              <a:rPr lang="vi-VN" sz="2200" dirty="0"/>
              <a:t>Thế là cây ra đầy hoa.</a:t>
            </a:r>
            <a:br>
              <a:rPr lang="vi-VN" sz="2200" dirty="0"/>
            </a:br>
            <a:r>
              <a:rPr lang="vi-VN" sz="2200" dirty="0"/>
              <a:t>Một hôm, ông, bé, Gà, Bươm Bướm cùng nói to:</a:t>
            </a:r>
            <a:br>
              <a:rPr lang="vi-VN" sz="2200" dirty="0"/>
            </a:br>
            <a:r>
              <a:rPr lang="vi-VN" sz="2200" dirty="0"/>
              <a:t>- Cây ơi! Cây lớn mau!</a:t>
            </a:r>
            <a:br>
              <a:rPr lang="vi-VN" sz="2200" dirty="0"/>
            </a:br>
            <a:r>
              <a:rPr lang="vi-VN" sz="2200" dirty="0"/>
              <a:t>Thế là những quả táo chín ngon lành hiện ra.</a:t>
            </a:r>
            <a:br>
              <a:rPr lang="vi-VN" sz="2200" dirty="0"/>
            </a:br>
            <a:r>
              <a:rPr lang="vi-VN" sz="2200" dirty="0"/>
              <a:t>Bé giơ áo ra, những quả táo chính ngon lành rơi đầy vào </a:t>
            </a:r>
            <a:r>
              <a:rPr lang="vi-VN" sz="2400" dirty="0"/>
              <a:t>lòng bé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4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65" y="-370398"/>
            <a:ext cx="9144000" cy="7228398"/>
          </a:xfrm>
        </p:spPr>
      </p:pic>
      <p:sp>
        <p:nvSpPr>
          <p:cNvPr id="5" name="TextBox 4"/>
          <p:cNvSpPr txBox="1"/>
          <p:nvPr/>
        </p:nvSpPr>
        <p:spPr>
          <a:xfrm>
            <a:off x="1905000" y="302347"/>
            <a:ext cx="3993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</a:t>
            </a:r>
            <a:r>
              <a:rPr lang="en-US" sz="3200" dirty="0" err="1" smtClean="0">
                <a:solidFill>
                  <a:srgbClr val="FF0000"/>
                </a:solidFill>
              </a:rPr>
              <a:t>Trích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</a:t>
            </a:r>
            <a:r>
              <a:rPr lang="en-US" sz="3200" dirty="0" err="1" smtClean="0">
                <a:solidFill>
                  <a:srgbClr val="FF0000"/>
                </a:solidFill>
              </a:rPr>
              <a:t>ẫn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đàm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thoại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344" y="1146740"/>
            <a:ext cx="717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 smtClean="0"/>
              <a:t>Cô</a:t>
            </a:r>
            <a:r>
              <a:rPr lang="en-US" sz="3200" dirty="0" smtClean="0"/>
              <a:t> </a:t>
            </a:r>
            <a:r>
              <a:rPr lang="en-US" sz="3200" dirty="0" err="1" smtClean="0"/>
              <a:t>vừa</a:t>
            </a:r>
            <a:r>
              <a:rPr lang="en-US" sz="3200" dirty="0" smtClean="0"/>
              <a:t> </a:t>
            </a:r>
            <a:r>
              <a:rPr lang="en-US" sz="3200" dirty="0" err="1" smtClean="0"/>
              <a:t>kể</a:t>
            </a:r>
            <a:r>
              <a:rPr lang="en-US" sz="3200" dirty="0" smtClean="0"/>
              <a:t> </a:t>
            </a:r>
            <a:r>
              <a:rPr lang="en-US" sz="3200" dirty="0" err="1" smtClean="0"/>
              <a:t>cho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con </a:t>
            </a:r>
            <a:r>
              <a:rPr lang="en-US" sz="3200" dirty="0" err="1" smtClean="0"/>
              <a:t>nghe</a:t>
            </a:r>
            <a:r>
              <a:rPr lang="en-US" sz="3200" dirty="0" smtClean="0"/>
              <a:t> </a:t>
            </a:r>
            <a:r>
              <a:rPr lang="en-US" sz="3200" dirty="0" err="1" smtClean="0"/>
              <a:t>truyện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 smtClean="0"/>
              <a:t>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31" y="825370"/>
            <a:ext cx="1291513" cy="19908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417" y="1820798"/>
            <a:ext cx="3886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truyện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nhân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 ? 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35" y="1759224"/>
            <a:ext cx="2033579" cy="15171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0806"/>
            <a:ext cx="965200" cy="1809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25" y="2890806"/>
            <a:ext cx="1194958" cy="1765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782" y="2918150"/>
            <a:ext cx="1356153" cy="17383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2616" y="4848431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</a:t>
            </a:r>
            <a:r>
              <a:rPr lang="en-US" sz="3200" dirty="0" err="1" smtClean="0"/>
              <a:t>Ông</a:t>
            </a:r>
            <a:r>
              <a:rPr lang="en-US" sz="3200" dirty="0" smtClean="0"/>
              <a:t> , </a:t>
            </a:r>
            <a:r>
              <a:rPr lang="en-US" sz="3200" dirty="0" err="1" smtClean="0"/>
              <a:t>Bé</a:t>
            </a:r>
            <a:r>
              <a:rPr lang="en-US" sz="3200" dirty="0" smtClean="0"/>
              <a:t> . </a:t>
            </a:r>
            <a:r>
              <a:rPr lang="en-US" sz="3200" dirty="0" err="1" smtClean="0"/>
              <a:t>Gà</a:t>
            </a:r>
            <a:r>
              <a:rPr lang="en-US" sz="3200" dirty="0" smtClean="0"/>
              <a:t> </a:t>
            </a:r>
            <a:r>
              <a:rPr lang="en-US" sz="3200" dirty="0" err="1" smtClean="0"/>
              <a:t>trống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Bươm</a:t>
            </a:r>
            <a:r>
              <a:rPr lang="en-US" sz="3200" dirty="0" smtClean="0"/>
              <a:t> </a:t>
            </a:r>
            <a:r>
              <a:rPr lang="en-US" sz="3200" dirty="0" err="1" smtClean="0"/>
              <a:t>Bướm</a:t>
            </a:r>
            <a:r>
              <a:rPr lang="en-US" sz="3200" dirty="0" smtClean="0"/>
              <a:t> </a:t>
            </a:r>
            <a:r>
              <a:rPr lang="en-US" sz="3200" dirty="0" err="1" smtClean="0"/>
              <a:t>đã</a:t>
            </a:r>
            <a:r>
              <a:rPr lang="en-US" sz="3200" dirty="0" smtClean="0"/>
              <a:t> </a:t>
            </a:r>
            <a:r>
              <a:rPr lang="en-US" sz="3200" dirty="0" err="1" smtClean="0"/>
              <a:t>nói</a:t>
            </a:r>
            <a:r>
              <a:rPr lang="en-US" sz="3200" dirty="0" smtClean="0"/>
              <a:t> </a:t>
            </a:r>
            <a:r>
              <a:rPr lang="en-US" sz="3200" dirty="0" err="1" smtClean="0"/>
              <a:t>gì</a:t>
            </a:r>
            <a:r>
              <a:rPr lang="en-US" sz="3200" dirty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cây</a:t>
            </a:r>
            <a:r>
              <a:rPr lang="en-US" sz="3200" dirty="0" smtClean="0"/>
              <a:t> ? 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35" y="3505200"/>
            <a:ext cx="4182609" cy="29128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77699" y="3450468"/>
            <a:ext cx="2512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- Cây ơi! Cây lớn mau!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67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au_chuyen_cay_tao_chia_se_tai_lieu_mam_non_mien_phi_CVhiGpXcl78_360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0"/>
            <a:ext cx="9144000" cy="6858000"/>
          </a:xfrm>
        </p:spPr>
      </p:pic>
      <p:pic>
        <p:nvPicPr>
          <p:cNvPr id="5" name="y2mate.com - cau_chuyen_cay_tao_chia_se_tai_lieu_mam_non_mien_phi_CVhiGpXcl78_360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448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28081"/>
            <a:ext cx="555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Lần</a:t>
            </a:r>
            <a:r>
              <a:rPr lang="en-US" sz="3600" dirty="0" smtClean="0">
                <a:solidFill>
                  <a:schemeClr val="bg1"/>
                </a:solidFill>
              </a:rPr>
              <a:t> 2 : </a:t>
            </a:r>
            <a:r>
              <a:rPr lang="en-US" sz="3600" dirty="0" err="1" smtClean="0">
                <a:solidFill>
                  <a:schemeClr val="bg1"/>
                </a:solidFill>
              </a:rPr>
              <a:t>Trẻ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xem</a:t>
            </a:r>
            <a:r>
              <a:rPr lang="en-US" sz="3600" dirty="0" smtClean="0">
                <a:solidFill>
                  <a:schemeClr val="bg1"/>
                </a:solidFill>
              </a:rPr>
              <a:t> video </a:t>
            </a:r>
            <a:r>
              <a:rPr lang="en-US" sz="3600" dirty="0" err="1" smtClean="0">
                <a:solidFill>
                  <a:schemeClr val="bg1"/>
                </a:solidFill>
              </a:rPr>
              <a:t>truyện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80466" y="1417638"/>
            <a:ext cx="6983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3.Kết </a:t>
            </a:r>
            <a:r>
              <a:rPr lang="en-US" sz="3200" dirty="0" err="1" smtClean="0">
                <a:solidFill>
                  <a:srgbClr val="FF0000"/>
                </a:solidFill>
              </a:rPr>
              <a:t>thúc</a:t>
            </a:r>
            <a:r>
              <a:rPr lang="en-US" sz="3200" dirty="0" smtClean="0">
                <a:solidFill>
                  <a:srgbClr val="FF0000"/>
                </a:solidFill>
              </a:rPr>
              <a:t> : </a:t>
            </a:r>
            <a:r>
              <a:rPr lang="en-US" sz="3200" dirty="0" err="1" smtClean="0">
                <a:solidFill>
                  <a:srgbClr val="FF0000"/>
                </a:solidFill>
              </a:rPr>
              <a:t>Trẻ</a:t>
            </a:r>
            <a:r>
              <a:rPr lang="en-US" sz="3200" dirty="0" smtClean="0">
                <a:solidFill>
                  <a:srgbClr val="FF0000"/>
                </a:solidFill>
              </a:rPr>
              <a:t> VĐ </a:t>
            </a:r>
            <a:r>
              <a:rPr lang="en-US" sz="3200" dirty="0" err="1" smtClean="0">
                <a:solidFill>
                  <a:srgbClr val="FF0000"/>
                </a:solidFill>
              </a:rPr>
              <a:t>theo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Gieo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hạt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5836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115</Words>
  <Application>Microsoft Office PowerPoint</Application>
  <PresentationFormat>On-screen Show (4:3)</PresentationFormat>
  <Paragraphs>16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1_Office Theme</vt:lpstr>
      <vt:lpstr>UBND PHƯỜNG PHÚC LỢI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                 </dc:title>
  <dc:creator>Lop D1</dc:creator>
  <cp:lastModifiedBy>Admin</cp:lastModifiedBy>
  <cp:revision>42</cp:revision>
  <dcterms:created xsi:type="dcterms:W3CDTF">2019-01-10T03:43:25Z</dcterms:created>
  <dcterms:modified xsi:type="dcterms:W3CDTF">2026-02-02T13:42:17Z</dcterms:modified>
</cp:coreProperties>
</file>