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AAF6E-D1F4-47F5-8511-E8E9DD27BD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r>
              <a:rPr lang="vi-VN" sz="3600" dirty="0" smtClean="0">
                <a:solidFill>
                  <a:srgbClr val="FF0000"/>
                </a:solidFill>
              </a:rPr>
              <a:t>UBND </a:t>
            </a:r>
            <a:r>
              <a:rPr lang="vi-VN" sz="3600" dirty="0">
                <a:solidFill>
                  <a:srgbClr val="FF0000"/>
                </a:solidFill>
              </a:rPr>
              <a:t>PHƯỜNG PHÚC LỢI 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TRƯỜNG MẦM NON HOA SỮA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ĐÀN LỢN CON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NT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_heo_keu-www_tiengdong_com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832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3543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4</Words>
  <Application>Microsoft Office PowerPoint</Application>
  <PresentationFormat>On-screen Show (4:3)</PresentationFormat>
  <Paragraphs>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Georgia</vt:lpstr>
      <vt:lpstr>Tahoma</vt:lpstr>
      <vt:lpstr>Times New Roman</vt:lpstr>
      <vt:lpstr>Trebuchet MS</vt:lpstr>
      <vt:lpstr>Slipstream</vt:lpstr>
      <vt:lpstr>UBND PHƯỜNG PHÚC LỢI  TRƯỜNG MẦM NON HOA SỮA   Thơ: ĐÀN LỢN CON                 Lớp: NT D3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7</cp:revision>
  <dcterms:created xsi:type="dcterms:W3CDTF">2025-02-10T07:47:29Z</dcterms:created>
  <dcterms:modified xsi:type="dcterms:W3CDTF">2026-02-02T05:47:54Z</dcterms:modified>
</cp:coreProperties>
</file>