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1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6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9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5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4FED-79DB-4313-9C1C-CC57A4F5031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93520" y="-576776"/>
            <a:ext cx="15179039" cy="2387600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323" y="1646629"/>
            <a:ext cx="9144000" cy="165576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PHÁT TRIỂN THỂ CHẤT</a:t>
            </a:r>
          </a:p>
          <a:p>
            <a:r>
              <a:rPr lang="en-US" sz="5400" b="1" dirty="0" err="1" smtClean="0">
                <a:solidFill>
                  <a:srgbClr val="FF0000"/>
                </a:solidFill>
              </a:rPr>
              <a:t>Đề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tài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bước</a:t>
            </a:r>
            <a:r>
              <a:rPr lang="en-US" sz="5400" b="1" dirty="0" smtClean="0">
                <a:solidFill>
                  <a:srgbClr val="FF0000"/>
                </a:solidFill>
              </a:rPr>
              <a:t> qua </a:t>
            </a:r>
            <a:r>
              <a:rPr lang="en-US" sz="5400" b="1" dirty="0" err="1" smtClean="0">
                <a:solidFill>
                  <a:srgbClr val="FF0000"/>
                </a:solidFill>
              </a:rPr>
              <a:t>vật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cản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54657" y="433355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 err="1" smtClean="0">
                <a:solidFill>
                  <a:srgbClr val="0000FF"/>
                </a:solidFill>
              </a:rPr>
              <a:t>Lứa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tuổi</a:t>
            </a:r>
            <a:r>
              <a:rPr lang="en-US" sz="3600" dirty="0" smtClean="0">
                <a:solidFill>
                  <a:srgbClr val="0000FF"/>
                </a:solidFill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</a:rPr>
              <a:t>Nhà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</a:rPr>
              <a:t> 24- </a:t>
            </a:r>
            <a:r>
              <a:rPr lang="en-US" sz="3600" smtClean="0">
                <a:solidFill>
                  <a:srgbClr val="0000FF"/>
                </a:solidFill>
              </a:rPr>
              <a:t>36 </a:t>
            </a:r>
            <a:r>
              <a:rPr lang="en-US" sz="3600" smtClean="0">
                <a:solidFill>
                  <a:srgbClr val="0000FF"/>
                </a:solidFill>
              </a:rPr>
              <a:t>tháng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998" y="104101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Gây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hứng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thú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Lý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cây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xanh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LyCayXanh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825" y="122325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Khởi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động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Mời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tàu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nhạc khởi động lên tà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320" y="562074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tập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triển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chung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Chú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thỏ</a:t>
            </a:r>
            <a:r>
              <a:rPr lang="en-US" b="1" dirty="0" smtClean="0">
                <a:solidFill>
                  <a:srgbClr val="FF0000"/>
                </a:solidFill>
              </a:rPr>
              <a:t> con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chú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9" y="1504608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Vận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nâng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cao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TroiNangTroiMuaBeat-VA-42615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317" y="4036793"/>
            <a:ext cx="10515600" cy="1325563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: happy birth day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o cưa lừa x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655" y="1912571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nắng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trời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mưa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y2mate.com - Trời Nắng Trời Mưa  Nhạc Thiếu Nhi Có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49</Words>
  <Application>Microsoft Office PowerPoint</Application>
  <PresentationFormat>Widescreen</PresentationFormat>
  <Paragraphs>10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UBND PHƯỜNG PHÚC LỢI TRƯỜNG MẦM NON HOA SỮA </vt:lpstr>
      <vt:lpstr>Gây hứng thú Lý cây xanh</vt:lpstr>
      <vt:lpstr>Khởi động Mời lên tàu</vt:lpstr>
      <vt:lpstr>Bài tập phát triển chung Chú thỏ con</vt:lpstr>
      <vt:lpstr>Vận động nâng cao</vt:lpstr>
      <vt:lpstr>Bài hát: happy birth day </vt:lpstr>
      <vt:lpstr>PowerPoint Presentation</vt:lpstr>
      <vt:lpstr>Trời nắng, trời mưa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Phong2T3</dc:creator>
  <cp:lastModifiedBy>A333</cp:lastModifiedBy>
  <cp:revision>13</cp:revision>
  <dcterms:created xsi:type="dcterms:W3CDTF">2021-01-18T05:25:27Z</dcterms:created>
  <dcterms:modified xsi:type="dcterms:W3CDTF">2026-02-02T06:01:49Z</dcterms:modified>
</cp:coreProperties>
</file>