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8" r:id="rId3"/>
    <p:sldId id="278" r:id="rId4"/>
    <p:sldId id="273" r:id="rId5"/>
    <p:sldId id="274" r:id="rId6"/>
    <p:sldId id="275" r:id="rId7"/>
    <p:sldId id="276" r:id="rId8"/>
    <p:sldId id="280" r:id="rId9"/>
    <p:sldId id="281" r:id="rId10"/>
    <p:sldId id="282" r:id="rId11"/>
    <p:sldId id="283" r:id="rId12"/>
    <p:sldId id="284" r:id="rId13"/>
    <p:sldId id="285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36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78000" y="374650"/>
            <a:ext cx="830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082800" y="2016948"/>
            <a:ext cx="7696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cúc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</a:t>
            </a:r>
            <a:r>
              <a:rPr lang="vi-VN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ợng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D3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15 - 20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" descr="659204qfhni5vgxw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-37215" y="0"/>
            <a:ext cx="1727835" cy="290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616132" y="6281554"/>
            <a:ext cx="264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Năm học: </a:t>
            </a:r>
            <a:r>
              <a:rPr lang="vi-VN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en-US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25</a:t>
            </a:r>
            <a:r>
              <a:rPr lang="vi-VN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</a:t>
            </a:r>
            <a:r>
              <a:rPr lang="vi-VN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en-US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26</a:t>
            </a:r>
            <a:endParaRPr lang="vi-VN" alt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63640" y="1154805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22797" y="6858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15156" y="160020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962127"/>
            <a:ext cx="3773509" cy="2772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962127"/>
            <a:ext cx="4353060" cy="277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4107908"/>
            <a:ext cx="3773509" cy="275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4107909"/>
            <a:ext cx="4353060" cy="27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553792" y="254241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4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64524" y="15817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13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8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9"/>
    </mc:Choice>
    <mc:Fallback xmlns="">
      <p:transition spd="slow" advTm="16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/>
          <p:cNvSpPr>
            <a:spLocks noTextEdit="1"/>
          </p:cNvSpPr>
          <p:nvPr/>
        </p:nvSpPr>
        <p:spPr>
          <a:xfrm>
            <a:off x="2438400" y="914401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6" name="Picture 13" descr="mm6fi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624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16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Ổ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4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40912" y="2029496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452576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67425" y="2029496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26063" y="737315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824247" y="773521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90152" y="2004242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962126"/>
            <a:ext cx="3876540" cy="275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962127"/>
            <a:ext cx="3915176" cy="2759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4098902"/>
            <a:ext cx="3876539" cy="2759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4098902"/>
            <a:ext cx="3915176" cy="27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958403" y="1205248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141</Words>
  <Application>Microsoft Office PowerPoint</Application>
  <PresentationFormat>Widescreen</PresentationFormat>
  <Paragraphs>37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A333</cp:lastModifiedBy>
  <cp:revision>8</cp:revision>
  <dcterms:created xsi:type="dcterms:W3CDTF">2020-12-30T04:48:50Z</dcterms:created>
  <dcterms:modified xsi:type="dcterms:W3CDTF">2026-02-02T05:40:08Z</dcterms:modified>
</cp:coreProperties>
</file>