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74" r:id="rId4"/>
    <p:sldId id="268" r:id="rId5"/>
    <p:sldId id="265" r:id="rId6"/>
    <p:sldId id="270" r:id="rId7"/>
    <p:sldId id="272" r:id="rId8"/>
    <p:sldId id="266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73" d="100"/>
          <a:sy n="73" d="100"/>
        </p:scale>
        <p:origin x="54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F4719-A713-4CBB-846C-7F4E7B23C35E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091C-920D-43F6-A3A5-929CE4868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085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F4719-A713-4CBB-846C-7F4E7B23C35E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091C-920D-43F6-A3A5-929CE4868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684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F4719-A713-4CBB-846C-7F4E7B23C35E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091C-920D-43F6-A3A5-929CE4868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998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F4719-A713-4CBB-846C-7F4E7B23C35E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091C-920D-43F6-A3A5-929CE4868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102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F4719-A713-4CBB-846C-7F4E7B23C35E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091C-920D-43F6-A3A5-929CE4868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729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F4719-A713-4CBB-846C-7F4E7B23C35E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091C-920D-43F6-A3A5-929CE4868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948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F4719-A713-4CBB-846C-7F4E7B23C35E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091C-920D-43F6-A3A5-929CE4868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577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F4719-A713-4CBB-846C-7F4E7B23C35E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091C-920D-43F6-A3A5-929CE4868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688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F4719-A713-4CBB-846C-7F4E7B23C35E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091C-920D-43F6-A3A5-929CE4868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186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F4719-A713-4CBB-846C-7F4E7B23C35E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091C-920D-43F6-A3A5-929CE4868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628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F4719-A713-4CBB-846C-7F4E7B23C35E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091C-920D-43F6-A3A5-929CE4868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683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4F4719-A713-4CBB-846C-7F4E7B23C35E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77091C-920D-43F6-A3A5-929CE4868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556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55340" y="183758"/>
            <a:ext cx="463081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PHƯỜNG PHÚC LỢI</a:t>
            </a:r>
            <a:endParaRPr lang="en-US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HOA SỮA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00895" y="2023321"/>
            <a:ext cx="8539701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THẨM MỸ</a:t>
            </a:r>
          </a:p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 NHẠC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TCAN “ Tai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”</a:t>
            </a:r>
          </a:p>
          <a:p>
            <a:pPr algn="ctr"/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D3 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( 24-36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77160" y="6231856"/>
            <a:ext cx="2178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2025- 2026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9579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4033" y="3429000"/>
            <a:ext cx="81035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 dirty="0" smtClean="0">
                <a:solidFill>
                  <a:srgbClr val="0070C0"/>
                </a:solidFill>
                <a:latin typeface="Nunito Black" panose="00000A00000000000000" pitchFamily="2" charset="0"/>
              </a:rPr>
              <a:t>HOẠT ĐỘNG 1. ỔN ĐỊNH TỔ CHỨC</a:t>
            </a:r>
            <a:endParaRPr lang="en-US" sz="3600" b="1" u="sng" dirty="0">
              <a:solidFill>
                <a:srgbClr val="0070C0"/>
              </a:solidFill>
              <a:latin typeface="Nunito Black" panose="00000A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06"/>
            <a:ext cx="12192000" cy="68644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84703" y="2564023"/>
            <a:ext cx="518283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u="sng" dirty="0">
                <a:solidFill>
                  <a:srgbClr val="0070C0"/>
                </a:solidFill>
                <a:latin typeface="Nunito Black" panose="00000A00000000000000" pitchFamily="2" charset="0"/>
              </a:rPr>
              <a:t>HOẠT ĐỘNG 1</a:t>
            </a:r>
            <a:r>
              <a:rPr lang="en-US" sz="3200" b="1" u="sng" dirty="0" smtClean="0">
                <a:solidFill>
                  <a:srgbClr val="0070C0"/>
                </a:solidFill>
                <a:latin typeface="Nunito Black" panose="00000A00000000000000" pitchFamily="2" charset="0"/>
              </a:rPr>
              <a:t> : </a:t>
            </a:r>
            <a:r>
              <a:rPr lang="en-US" sz="3200" b="1" u="sng" dirty="0" err="1" smtClean="0">
                <a:solidFill>
                  <a:srgbClr val="0070C0"/>
                </a:solidFill>
                <a:latin typeface="Nunito Black" panose="00000A00000000000000" pitchFamily="2" charset="0"/>
              </a:rPr>
              <a:t>Ổn</a:t>
            </a:r>
            <a:r>
              <a:rPr lang="en-US" sz="3200" b="1" u="sng" dirty="0" smtClean="0">
                <a:solidFill>
                  <a:srgbClr val="0070C0"/>
                </a:solidFill>
                <a:latin typeface="Nunito Black" panose="00000A00000000000000" pitchFamily="2" charset="0"/>
              </a:rPr>
              <a:t> </a:t>
            </a:r>
            <a:r>
              <a:rPr lang="en-US" sz="3200" b="1" u="sng" dirty="0" err="1" smtClean="0">
                <a:solidFill>
                  <a:srgbClr val="0070C0"/>
                </a:solidFill>
                <a:latin typeface="Nunito Black" panose="00000A00000000000000" pitchFamily="2" charset="0"/>
              </a:rPr>
              <a:t>định</a:t>
            </a:r>
            <a:r>
              <a:rPr lang="en-US" sz="3200" b="1" u="sng" dirty="0" smtClean="0">
                <a:solidFill>
                  <a:srgbClr val="0070C0"/>
                </a:solidFill>
                <a:latin typeface="Nunito Black" panose="00000A00000000000000" pitchFamily="2" charset="0"/>
              </a:rPr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3196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4033" y="3429000"/>
            <a:ext cx="81035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 dirty="0" smtClean="0">
                <a:solidFill>
                  <a:srgbClr val="0070C0"/>
                </a:solidFill>
                <a:latin typeface="Nunito Black" panose="00000A00000000000000" pitchFamily="2" charset="0"/>
              </a:rPr>
              <a:t>HOẠT ĐỘNG 1. ỔN ĐỊNH TỔ CHỨC</a:t>
            </a:r>
            <a:endParaRPr lang="en-US" sz="3600" b="1" u="sng" dirty="0">
              <a:solidFill>
                <a:srgbClr val="0070C0"/>
              </a:solidFill>
              <a:latin typeface="Nunito Black" panose="00000A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06"/>
            <a:ext cx="12192000" cy="68644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305803" y="2534637"/>
            <a:ext cx="7923964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u="sng" dirty="0">
                <a:solidFill>
                  <a:srgbClr val="0070C0"/>
                </a:solidFill>
                <a:latin typeface="Nunito Black" panose="00000A00000000000000" pitchFamily="2" charset="0"/>
              </a:rPr>
              <a:t>HOẠT ĐỘNG </a:t>
            </a:r>
            <a:r>
              <a:rPr lang="en-US" sz="3200" b="1" u="sng" dirty="0" smtClean="0">
                <a:solidFill>
                  <a:srgbClr val="0070C0"/>
                </a:solidFill>
                <a:latin typeface="Nunito Black" panose="00000A00000000000000" pitchFamily="2" charset="0"/>
              </a:rPr>
              <a:t>2 </a:t>
            </a:r>
          </a:p>
          <a:p>
            <a:pPr algn="ctr"/>
            <a:r>
              <a:rPr lang="en-US" sz="3200" b="1" u="sng" dirty="0" smtClean="0">
                <a:solidFill>
                  <a:srgbClr val="0070C0"/>
                </a:solidFill>
                <a:latin typeface="Nunito Black" panose="00000A00000000000000" pitchFamily="2" charset="0"/>
              </a:rPr>
              <a:t>PHƯƠNG PHÁP, </a:t>
            </a:r>
            <a:r>
              <a:rPr lang="en-US" sz="3200" b="1" u="sng" smtClean="0">
                <a:solidFill>
                  <a:srgbClr val="0070C0"/>
                </a:solidFill>
                <a:latin typeface="Nunito Black" panose="00000A00000000000000" pitchFamily="2" charset="0"/>
              </a:rPr>
              <a:t>HÌNH THỨC </a:t>
            </a:r>
            <a:r>
              <a:rPr lang="en-US" sz="3200" b="1" u="sng" dirty="0" smtClean="0">
                <a:solidFill>
                  <a:srgbClr val="0070C0"/>
                </a:solidFill>
                <a:latin typeface="Nunito Black" panose="00000A00000000000000" pitchFamily="2" charset="0"/>
              </a:rPr>
              <a:t>TỔ CHỨC</a:t>
            </a:r>
            <a:endParaRPr lang="en-US" sz="3200" b="1" u="sng" dirty="0">
              <a:solidFill>
                <a:srgbClr val="0070C0"/>
              </a:solidFill>
              <a:latin typeface="Nunito Black" panose="00000A00000000000000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2121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28554" y="2199248"/>
            <a:ext cx="662939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600" dirty="0" err="1" smtClean="0">
                <a:solidFill>
                  <a:srgbClr val="002060"/>
                </a:solidFill>
                <a:latin typeface="Nunito Black" panose="00000A00000000000000" pitchFamily="2" charset="0"/>
              </a:rPr>
              <a:t>Nghe</a:t>
            </a:r>
            <a:r>
              <a:rPr lang="en-US" sz="4600" dirty="0" smtClean="0">
                <a:solidFill>
                  <a:srgbClr val="002060"/>
                </a:solidFill>
                <a:latin typeface="Nunito Black" panose="00000A00000000000000" pitchFamily="2" charset="0"/>
              </a:rPr>
              <a:t> </a:t>
            </a:r>
            <a:r>
              <a:rPr lang="en-US" sz="4600" dirty="0" err="1" smtClean="0">
                <a:solidFill>
                  <a:srgbClr val="002060"/>
                </a:solidFill>
                <a:latin typeface="Nunito Black" panose="00000A00000000000000" pitchFamily="2" charset="0"/>
              </a:rPr>
              <a:t>hát</a:t>
            </a:r>
            <a:r>
              <a:rPr lang="en-US" sz="4600" dirty="0">
                <a:solidFill>
                  <a:schemeClr val="accent2">
                    <a:lumMod val="75000"/>
                  </a:schemeClr>
                </a:solidFill>
                <a:latin typeface="Nunito Black" panose="00000A00000000000000" pitchFamily="2" charset="0"/>
              </a:rPr>
              <a:t> </a:t>
            </a:r>
            <a:r>
              <a:rPr lang="en-US" sz="4600" dirty="0" smtClean="0">
                <a:solidFill>
                  <a:schemeClr val="accent2">
                    <a:lumMod val="75000"/>
                  </a:schemeClr>
                </a:solidFill>
                <a:latin typeface="Nunito Black" panose="00000A00000000000000" pitchFamily="2" charset="0"/>
              </a:rPr>
              <a:t>: </a:t>
            </a:r>
            <a:r>
              <a:rPr lang="en-US" sz="4600" dirty="0" err="1" smtClean="0">
                <a:solidFill>
                  <a:schemeClr val="accent2">
                    <a:lumMod val="75000"/>
                  </a:schemeClr>
                </a:solidFill>
                <a:latin typeface="Nunito Black" panose="00000A00000000000000" pitchFamily="2" charset="0"/>
              </a:rPr>
              <a:t>Mùa</a:t>
            </a:r>
            <a:r>
              <a:rPr lang="en-US" sz="4600" dirty="0" smtClean="0">
                <a:solidFill>
                  <a:schemeClr val="accent2">
                    <a:lumMod val="75000"/>
                  </a:schemeClr>
                </a:solidFill>
                <a:latin typeface="Nunito Black" panose="00000A00000000000000" pitchFamily="2" charset="0"/>
              </a:rPr>
              <a:t> </a:t>
            </a:r>
            <a:r>
              <a:rPr lang="en-US" sz="4600" dirty="0" err="1" smtClean="0">
                <a:solidFill>
                  <a:schemeClr val="accent2">
                    <a:lumMod val="75000"/>
                  </a:schemeClr>
                </a:solidFill>
                <a:latin typeface="Nunito Black" panose="00000A00000000000000" pitchFamily="2" charset="0"/>
              </a:rPr>
              <a:t>xuân</a:t>
            </a:r>
            <a:r>
              <a:rPr lang="en-US" sz="4600" dirty="0" smtClean="0">
                <a:solidFill>
                  <a:schemeClr val="accent2">
                    <a:lumMod val="75000"/>
                  </a:schemeClr>
                </a:solidFill>
                <a:latin typeface="Nunito Black" panose="00000A00000000000000" pitchFamily="2" charset="0"/>
              </a:rPr>
              <a:t> </a:t>
            </a:r>
            <a:r>
              <a:rPr lang="en-US" sz="4600" dirty="0" err="1" smtClean="0">
                <a:solidFill>
                  <a:schemeClr val="accent2">
                    <a:lumMod val="75000"/>
                  </a:schemeClr>
                </a:solidFill>
                <a:latin typeface="Nunito Black" panose="00000A00000000000000" pitchFamily="2" charset="0"/>
              </a:rPr>
              <a:t>ơi</a:t>
            </a:r>
            <a:r>
              <a:rPr lang="en-US" sz="4600" dirty="0" smtClean="0">
                <a:solidFill>
                  <a:schemeClr val="accent2">
                    <a:lumMod val="75000"/>
                  </a:schemeClr>
                </a:solidFill>
                <a:latin typeface="Nunito Black" panose="00000A00000000000000" pitchFamily="2" charset="0"/>
              </a:rPr>
              <a:t> </a:t>
            </a:r>
            <a:endParaRPr lang="en-US" sz="4600" dirty="0" smtClean="0">
              <a:solidFill>
                <a:srgbClr val="002060"/>
              </a:solidFill>
              <a:latin typeface="Nunito Black" panose="00000A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99956" y="3075057"/>
            <a:ext cx="55323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</a:rPr>
              <a:t>Lần</a:t>
            </a:r>
            <a:r>
              <a:rPr lang="en-US" sz="4000" b="1" dirty="0" smtClean="0">
                <a:solidFill>
                  <a:srgbClr val="FF0000"/>
                </a:solidFill>
              </a:rPr>
              <a:t> 1 : </a:t>
            </a:r>
            <a:r>
              <a:rPr lang="en-US" sz="4000" b="1" dirty="0" err="1" smtClean="0">
                <a:solidFill>
                  <a:srgbClr val="FF0000"/>
                </a:solidFill>
              </a:rPr>
              <a:t>Cô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hát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cùng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nhạc</a:t>
            </a:r>
            <a:r>
              <a:rPr lang="en-US" sz="4000" b="1" dirty="0" smtClean="0">
                <a:solidFill>
                  <a:srgbClr val="FF0000"/>
                </a:solidFill>
              </a:rPr>
              <a:t>  </a:t>
            </a:r>
            <a:endParaRPr lang="en-US" sz="4000" b="1" dirty="0">
              <a:solidFill>
                <a:srgbClr val="FF0000"/>
              </a:solidFill>
            </a:endParaRPr>
          </a:p>
        </p:txBody>
      </p:sp>
      <p:pic>
        <p:nvPicPr>
          <p:cNvPr id="6" name="beat-karaoke (mp3cut.net) (2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0377" y="567145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136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7116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37484" y="2171581"/>
            <a:ext cx="5168402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600" dirty="0" err="1" smtClean="0">
                <a:solidFill>
                  <a:srgbClr val="FF0000"/>
                </a:solidFill>
                <a:latin typeface="Nunito Black" panose="00000A00000000000000" pitchFamily="2" charset="0"/>
              </a:rPr>
              <a:t>Lần</a:t>
            </a:r>
            <a:r>
              <a:rPr lang="en-US" sz="4600" dirty="0" smtClean="0">
                <a:solidFill>
                  <a:srgbClr val="FF0000"/>
                </a:solidFill>
                <a:latin typeface="Nunito Black" panose="00000A00000000000000" pitchFamily="2" charset="0"/>
              </a:rPr>
              <a:t> 2 : </a:t>
            </a:r>
            <a:r>
              <a:rPr lang="en-US" sz="4600" dirty="0" err="1" smtClean="0">
                <a:solidFill>
                  <a:srgbClr val="FF0000"/>
                </a:solidFill>
                <a:latin typeface="Nunito Black" panose="00000A00000000000000" pitchFamily="2" charset="0"/>
              </a:rPr>
              <a:t>Cô</a:t>
            </a:r>
            <a:r>
              <a:rPr lang="en-US" sz="4600" dirty="0" smtClean="0">
                <a:solidFill>
                  <a:srgbClr val="FF0000"/>
                </a:solidFill>
                <a:latin typeface="Nunito Black" panose="00000A00000000000000" pitchFamily="2" charset="0"/>
              </a:rPr>
              <a:t> </a:t>
            </a:r>
            <a:r>
              <a:rPr lang="en-US" sz="4600" dirty="0" err="1" smtClean="0">
                <a:solidFill>
                  <a:srgbClr val="FF0000"/>
                </a:solidFill>
                <a:latin typeface="Nunito Black" panose="00000A00000000000000" pitchFamily="2" charset="0"/>
              </a:rPr>
              <a:t>đàn</a:t>
            </a:r>
            <a:r>
              <a:rPr lang="en-US" sz="4600" dirty="0" smtClean="0">
                <a:solidFill>
                  <a:srgbClr val="FF0000"/>
                </a:solidFill>
                <a:latin typeface="Nunito Black" panose="00000A00000000000000" pitchFamily="2" charset="0"/>
              </a:rPr>
              <a:t> </a:t>
            </a:r>
            <a:r>
              <a:rPr lang="en-US" sz="4600" dirty="0" err="1" smtClean="0">
                <a:solidFill>
                  <a:srgbClr val="FF0000"/>
                </a:solidFill>
                <a:latin typeface="Nunito Black" panose="00000A00000000000000" pitchFamily="2" charset="0"/>
              </a:rPr>
              <a:t>trẻ</a:t>
            </a:r>
            <a:endParaRPr lang="en-US" sz="4600" dirty="0" smtClean="0">
              <a:solidFill>
                <a:srgbClr val="FF0000"/>
              </a:solidFill>
              <a:latin typeface="Nunito Black" panose="00000A00000000000000" pitchFamily="2" charset="0"/>
            </a:endParaRPr>
          </a:p>
          <a:p>
            <a:pPr algn="ctr"/>
            <a:r>
              <a:rPr lang="en-US" sz="4600" dirty="0" smtClean="0">
                <a:solidFill>
                  <a:srgbClr val="FF0000"/>
                </a:solidFill>
                <a:latin typeface="Nunito Black" panose="00000A00000000000000" pitchFamily="2" charset="0"/>
              </a:rPr>
              <a:t> </a:t>
            </a:r>
            <a:r>
              <a:rPr lang="en-US" sz="4600" dirty="0" err="1" smtClean="0">
                <a:solidFill>
                  <a:srgbClr val="FF0000"/>
                </a:solidFill>
                <a:latin typeface="Nunito Black" panose="00000A00000000000000" pitchFamily="2" charset="0"/>
              </a:rPr>
              <a:t>nghe</a:t>
            </a:r>
            <a:r>
              <a:rPr lang="en-US" sz="4600" dirty="0" smtClean="0">
                <a:solidFill>
                  <a:srgbClr val="FF0000"/>
                </a:solidFill>
                <a:latin typeface="Nunito Black" panose="00000A00000000000000" pitchFamily="2" charset="0"/>
              </a:rPr>
              <a:t> </a:t>
            </a:r>
            <a:r>
              <a:rPr lang="en-US" sz="4600" dirty="0" err="1" smtClean="0">
                <a:solidFill>
                  <a:srgbClr val="FF0000"/>
                </a:solidFill>
                <a:latin typeface="Nunito Black" panose="00000A00000000000000" pitchFamily="2" charset="0"/>
              </a:rPr>
              <a:t>giai</a:t>
            </a:r>
            <a:r>
              <a:rPr lang="en-US" sz="4600" dirty="0" smtClean="0">
                <a:solidFill>
                  <a:srgbClr val="FF0000"/>
                </a:solidFill>
                <a:latin typeface="Nunito Black" panose="00000A00000000000000" pitchFamily="2" charset="0"/>
              </a:rPr>
              <a:t> </a:t>
            </a:r>
            <a:r>
              <a:rPr lang="en-US" sz="4600" dirty="0" err="1" smtClean="0">
                <a:solidFill>
                  <a:srgbClr val="FF0000"/>
                </a:solidFill>
                <a:latin typeface="Nunito Black" panose="00000A00000000000000" pitchFamily="2" charset="0"/>
              </a:rPr>
              <a:t>điệu</a:t>
            </a:r>
            <a:r>
              <a:rPr lang="en-US" sz="4600" dirty="0" smtClean="0">
                <a:solidFill>
                  <a:srgbClr val="FF0000"/>
                </a:solidFill>
                <a:latin typeface="Nunito Black" panose="00000A00000000000000" pitchFamily="2" charset="0"/>
              </a:rPr>
              <a:t> </a:t>
            </a:r>
            <a:endParaRPr lang="en-US" sz="4600" dirty="0">
              <a:solidFill>
                <a:srgbClr val="FF0000"/>
              </a:solidFill>
              <a:latin typeface="Nunito Black" panose="00000A00000000000000" pitchFamily="2" charset="0"/>
            </a:endParaRPr>
          </a:p>
        </p:txBody>
      </p:sp>
      <p:pic>
        <p:nvPicPr>
          <p:cNvPr id="2" name="beat-karaoke (mp3cut.net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83623" y="580208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289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640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69326" y="2325188"/>
            <a:ext cx="40614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 smtClean="0">
                <a:solidFill>
                  <a:srgbClr val="FF0000"/>
                </a:solidFill>
              </a:rPr>
              <a:t>Lần</a:t>
            </a:r>
            <a:r>
              <a:rPr lang="en-US" sz="4800" dirty="0" smtClean="0">
                <a:solidFill>
                  <a:srgbClr val="FF0000"/>
                </a:solidFill>
              </a:rPr>
              <a:t> 3 : Ca </a:t>
            </a:r>
            <a:r>
              <a:rPr lang="en-US" sz="4800" dirty="0" err="1" smtClean="0">
                <a:solidFill>
                  <a:srgbClr val="FF0000"/>
                </a:solidFill>
              </a:rPr>
              <a:t>sĩ</a:t>
            </a:r>
            <a:r>
              <a:rPr lang="en-US" sz="4800" dirty="0" smtClean="0">
                <a:solidFill>
                  <a:srgbClr val="FF0000"/>
                </a:solidFill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</a:rPr>
              <a:t>hát</a:t>
            </a:r>
            <a:endParaRPr lang="en-US" sz="4800" dirty="0">
              <a:solidFill>
                <a:srgbClr val="FF0000"/>
              </a:solidFill>
            </a:endParaRPr>
          </a:p>
        </p:txBody>
      </p:sp>
      <p:pic>
        <p:nvPicPr>
          <p:cNvPr id="8" name="nsut-thanh-hoa (mp3cut.net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83177" y="570846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272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8678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709577" y="2526417"/>
            <a:ext cx="65428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</a:rPr>
              <a:t>Lần</a:t>
            </a:r>
            <a:r>
              <a:rPr lang="en-US" sz="4000" b="1" dirty="0" smtClean="0">
                <a:solidFill>
                  <a:srgbClr val="FF0000"/>
                </a:solidFill>
              </a:rPr>
              <a:t> 4 : </a:t>
            </a:r>
            <a:r>
              <a:rPr lang="en-US" sz="4000" b="1" dirty="0" err="1" smtClean="0">
                <a:solidFill>
                  <a:srgbClr val="FF0000"/>
                </a:solidFill>
              </a:rPr>
              <a:t>Cô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phụ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múa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cùng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trẻ</a:t>
            </a:r>
            <a:r>
              <a:rPr lang="en-US" sz="4000" b="1" dirty="0" smtClean="0">
                <a:solidFill>
                  <a:srgbClr val="FF0000"/>
                </a:solidFill>
              </a:rPr>
              <a:t>    </a:t>
            </a:r>
            <a:endParaRPr lang="en-US" sz="4000" b="1" dirty="0">
              <a:solidFill>
                <a:srgbClr val="FF0000"/>
              </a:solidFill>
            </a:endParaRPr>
          </a:p>
        </p:txBody>
      </p:sp>
      <p:pic>
        <p:nvPicPr>
          <p:cNvPr id="5" name="beat-karaok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5428" y="599600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760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3010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88137" y="2219325"/>
            <a:ext cx="4814138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4400" dirty="0" smtClean="0">
                <a:solidFill>
                  <a:schemeClr val="bg1"/>
                </a:solidFill>
                <a:latin typeface="Nunito Black" panose="00000A00000000000000" pitchFamily="2" charset="0"/>
              </a:rPr>
              <a:t>Trò chơi âm nhạc</a:t>
            </a:r>
          </a:p>
          <a:p>
            <a:pPr algn="ctr"/>
            <a:r>
              <a:rPr lang="vi-VN" sz="3600" dirty="0" smtClean="0">
                <a:solidFill>
                  <a:schemeClr val="accent4"/>
                </a:solidFill>
                <a:latin typeface="Nunito Black" panose="00000A00000000000000" pitchFamily="2" charset="0"/>
              </a:rPr>
              <a:t> </a:t>
            </a:r>
            <a:r>
              <a:rPr lang="en-US" sz="4800" dirty="0" smtClean="0">
                <a:solidFill>
                  <a:schemeClr val="accent4"/>
                </a:solidFill>
                <a:latin typeface="Nunito Black" panose="00000A00000000000000" pitchFamily="2" charset="0"/>
              </a:rPr>
              <a:t>Tai </a:t>
            </a:r>
            <a:r>
              <a:rPr lang="en-US" sz="4800" dirty="0" err="1" smtClean="0">
                <a:solidFill>
                  <a:schemeClr val="accent4"/>
                </a:solidFill>
                <a:latin typeface="Nunito Black" panose="00000A00000000000000" pitchFamily="2" charset="0"/>
              </a:rPr>
              <a:t>ai</a:t>
            </a:r>
            <a:r>
              <a:rPr lang="en-US" sz="4800" dirty="0" smtClean="0">
                <a:solidFill>
                  <a:schemeClr val="accent4"/>
                </a:solidFill>
                <a:latin typeface="Nunito Black" panose="00000A00000000000000" pitchFamily="2" charset="0"/>
              </a:rPr>
              <a:t> </a:t>
            </a:r>
            <a:r>
              <a:rPr lang="en-US" sz="4800" dirty="0" err="1" smtClean="0">
                <a:solidFill>
                  <a:schemeClr val="accent4"/>
                </a:solidFill>
                <a:latin typeface="Nunito Black" panose="00000A00000000000000" pitchFamily="2" charset="0"/>
              </a:rPr>
              <a:t>tinh</a:t>
            </a:r>
            <a:r>
              <a:rPr lang="en-US" sz="4800" dirty="0" smtClean="0">
                <a:solidFill>
                  <a:schemeClr val="accent4"/>
                </a:solidFill>
                <a:latin typeface="Nunito Black" panose="00000A00000000000000" pitchFamily="2" charset="0"/>
              </a:rPr>
              <a:t> </a:t>
            </a:r>
            <a:endParaRPr lang="en-US" sz="4800" dirty="0">
              <a:solidFill>
                <a:schemeClr val="accent4"/>
              </a:solidFill>
              <a:latin typeface="Nunito Black" panose="00000A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0252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4033" y="3429000"/>
            <a:ext cx="81035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 dirty="0" smtClean="0">
                <a:solidFill>
                  <a:srgbClr val="0070C0"/>
                </a:solidFill>
                <a:latin typeface="Nunito Black" panose="00000A00000000000000" pitchFamily="2" charset="0"/>
              </a:rPr>
              <a:t>HOẠT ĐỘNG 1. ỔN ĐỊNH TỔ CHỨC</a:t>
            </a:r>
            <a:endParaRPr lang="en-US" sz="3600" b="1" u="sng" dirty="0">
              <a:solidFill>
                <a:srgbClr val="0070C0"/>
              </a:solidFill>
              <a:latin typeface="Nunito Black" panose="00000A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06"/>
            <a:ext cx="12192000" cy="68644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051468" y="2534637"/>
            <a:ext cx="4432624" cy="17235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u="sng" dirty="0">
                <a:solidFill>
                  <a:srgbClr val="0070C0"/>
                </a:solidFill>
                <a:latin typeface="Nunito Black" panose="00000A00000000000000" pitchFamily="2" charset="0"/>
              </a:rPr>
              <a:t>HOẠT ĐỘNG 3</a:t>
            </a:r>
            <a:r>
              <a:rPr lang="en-US" sz="4400" b="1" u="sng" dirty="0" smtClean="0">
                <a:solidFill>
                  <a:srgbClr val="0070C0"/>
                </a:solidFill>
                <a:latin typeface="Nunito Black" panose="00000A00000000000000" pitchFamily="2" charset="0"/>
              </a:rPr>
              <a:t> </a:t>
            </a:r>
          </a:p>
          <a:p>
            <a:pPr algn="ctr"/>
            <a:r>
              <a:rPr lang="en-US" sz="4400" b="1" u="sng" dirty="0" smtClean="0">
                <a:solidFill>
                  <a:srgbClr val="0070C0"/>
                </a:solidFill>
                <a:latin typeface="Nunito Black" panose="00000A00000000000000" pitchFamily="2" charset="0"/>
              </a:rPr>
              <a:t>KẾT THÚC</a:t>
            </a:r>
            <a:endParaRPr lang="en-US" sz="4400" b="1" u="sng" dirty="0">
              <a:solidFill>
                <a:srgbClr val="0070C0"/>
              </a:solidFill>
              <a:latin typeface="Nunito Black" panose="00000A00000000000000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7800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1080</TotalTime>
  <Words>136</Words>
  <Application>Microsoft Office PowerPoint</Application>
  <PresentationFormat>Widescreen</PresentationFormat>
  <Paragraphs>24</Paragraphs>
  <Slides>9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Nunito Black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40</cp:revision>
  <dcterms:created xsi:type="dcterms:W3CDTF">2022-04-27T15:39:45Z</dcterms:created>
  <dcterms:modified xsi:type="dcterms:W3CDTF">2026-02-02T13:26:09Z</dcterms:modified>
</cp:coreProperties>
</file>