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2"/>
    <p:sldId id="281" r:id="rId3"/>
    <p:sldId id="270" r:id="rId4"/>
    <p:sldId id="264" r:id="rId5"/>
    <p:sldId id="273" r:id="rId6"/>
    <p:sldId id="261" r:id="rId7"/>
    <p:sldId id="267" r:id="rId8"/>
    <p:sldId id="269" r:id="rId9"/>
    <p:sldId id="265" r:id="rId10"/>
    <p:sldId id="283" r:id="rId11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0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3300"/>
    <a:srgbClr val="201502"/>
    <a:srgbClr val="100B17"/>
    <a:srgbClr val="66FFFF"/>
    <a:srgbClr val="3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486" y="60"/>
      </p:cViewPr>
      <p:guideLst>
        <p:guide orient="horz" pos="194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://truongton.net/forum/vcheckvirus.php?url=http://truongton.net/forum/vcheckvirus.php?url%3Dhttp://anhso.net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media2.mp3"/><Relationship Id="rId16" Type="http://schemas.openxmlformats.org/officeDocument/2006/relationships/image" Target="../media/image15.png"/><Relationship Id="rId20" Type="http://schemas.openxmlformats.org/officeDocument/2006/relationships/image" Target="../media/image18.jpeg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24" Type="http://schemas.openxmlformats.org/officeDocument/2006/relationships/image" Target="../media/image22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GIF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jpeg"/><Relationship Id="rId18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2.GIF"/><Relationship Id="rId7" Type="http://schemas.openxmlformats.org/officeDocument/2006/relationships/image" Target="../media/image24.jpeg"/><Relationship Id="rId12" Type="http://schemas.openxmlformats.org/officeDocument/2006/relationships/image" Target="../media/image21.jpeg"/><Relationship Id="rId17" Type="http://schemas.openxmlformats.org/officeDocument/2006/relationships/image" Target="../media/image29.png"/><Relationship Id="rId2" Type="http://schemas.openxmlformats.org/officeDocument/2006/relationships/audio" Target="../media/media3.mp3"/><Relationship Id="rId16" Type="http://schemas.openxmlformats.org/officeDocument/2006/relationships/image" Target="../media/image17.GIF"/><Relationship Id="rId20" Type="http://schemas.openxmlformats.org/officeDocument/2006/relationships/image" Target="../media/image16.jpeg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5" Type="http://schemas.openxmlformats.org/officeDocument/2006/relationships/hyperlink" Target="http://truongton.net/forum/vcheckvirus.php?url=http://truongton.net/forum/vcheckvirus.php?url%3Dhttp://anhso.net" TargetMode="External"/><Relationship Id="rId10" Type="http://schemas.openxmlformats.org/officeDocument/2006/relationships/image" Target="../media/image26.jpeg"/><Relationship Id="rId19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GIF"/><Relationship Id="rId12" Type="http://schemas.openxmlformats.org/officeDocument/2006/relationships/image" Target="../media/image36.jpeg"/><Relationship Id="rId17" Type="http://schemas.openxmlformats.org/officeDocument/2006/relationships/image" Target="../media/image16.jpeg"/><Relationship Id="rId2" Type="http://schemas.openxmlformats.org/officeDocument/2006/relationships/audio" Target="../media/media4.mp3"/><Relationship Id="rId16" Type="http://schemas.openxmlformats.org/officeDocument/2006/relationships/image" Target="../media/image21.jpeg"/><Relationship Id="rId1" Type="http://schemas.microsoft.com/office/2007/relationships/media" Target="../media/media4.mp3"/><Relationship Id="rId6" Type="http://schemas.openxmlformats.org/officeDocument/2006/relationships/image" Target="../media/image34.GIF"/><Relationship Id="rId11" Type="http://schemas.openxmlformats.org/officeDocument/2006/relationships/image" Target="../media/image35.jpeg"/><Relationship Id="rId5" Type="http://schemas.openxmlformats.org/officeDocument/2006/relationships/image" Target="../media/image33.jpeg"/><Relationship Id="rId15" Type="http://schemas.openxmlformats.org/officeDocument/2006/relationships/image" Target="../media/image20.jpe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6.jpeg"/><Relationship Id="rId18" Type="http://schemas.openxmlformats.org/officeDocument/2006/relationships/image" Target="../media/image38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9.png"/><Relationship Id="rId7" Type="http://schemas.openxmlformats.org/officeDocument/2006/relationships/image" Target="../media/image30.jpeg"/><Relationship Id="rId12" Type="http://schemas.openxmlformats.org/officeDocument/2006/relationships/image" Target="../media/image21.jpeg"/><Relationship Id="rId17" Type="http://schemas.openxmlformats.org/officeDocument/2006/relationships/image" Target="../media/image22.jpeg"/><Relationship Id="rId2" Type="http://schemas.openxmlformats.org/officeDocument/2006/relationships/audio" Target="../media/media5.mp3"/><Relationship Id="rId16" Type="http://schemas.openxmlformats.org/officeDocument/2006/relationships/image" Target="../media/image37.jpeg"/><Relationship Id="rId20" Type="http://schemas.openxmlformats.org/officeDocument/2006/relationships/image" Target="../media/image17.GIF"/><Relationship Id="rId1" Type="http://schemas.microsoft.com/office/2007/relationships/media" Target="../media/media5.mp3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5" Type="http://schemas.openxmlformats.org/officeDocument/2006/relationships/image" Target="../media/image19.jpeg"/><Relationship Id="rId23" Type="http://schemas.openxmlformats.org/officeDocument/2006/relationships/image" Target="../media/image13.png"/><Relationship Id="rId10" Type="http://schemas.openxmlformats.org/officeDocument/2006/relationships/image" Target="../media/image26.jpeg"/><Relationship Id="rId19" Type="http://schemas.openxmlformats.org/officeDocument/2006/relationships/hyperlink" Target="http://truongton.net/forum/vcheckvirus.php?url=http://truongton.net/forum/vcheckvirus.php?url%3Dhttp://anhso.ne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28.jpeg"/><Relationship Id="rId22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9.jpeg"/><Relationship Id="rId18" Type="http://schemas.openxmlformats.org/officeDocument/2006/relationships/hyperlink" Target="http://truongton.net/forum/vcheckvirus.php?url=http://truongton.net/forum/vcheckvirus.php?url%3Dhttp://anhso.net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6.jpeg"/><Relationship Id="rId7" Type="http://schemas.openxmlformats.org/officeDocument/2006/relationships/image" Target="../media/image20.jpeg"/><Relationship Id="rId12" Type="http://schemas.openxmlformats.org/officeDocument/2006/relationships/image" Target="../media/image28.jpeg"/><Relationship Id="rId17" Type="http://schemas.openxmlformats.org/officeDocument/2006/relationships/image" Target="../media/image38.GIF"/><Relationship Id="rId2" Type="http://schemas.openxmlformats.org/officeDocument/2006/relationships/audio" Target="../media/media6.mp3"/><Relationship Id="rId16" Type="http://schemas.openxmlformats.org/officeDocument/2006/relationships/image" Target="../media/image40.jpeg"/><Relationship Id="rId20" Type="http://schemas.openxmlformats.org/officeDocument/2006/relationships/image" Target="../media/image29.png"/><Relationship Id="rId1" Type="http://schemas.microsoft.com/office/2007/relationships/media" Target="../media/media6.mp3"/><Relationship Id="rId6" Type="http://schemas.openxmlformats.org/officeDocument/2006/relationships/image" Target="../media/image25.jpeg"/><Relationship Id="rId11" Type="http://schemas.openxmlformats.org/officeDocument/2006/relationships/image" Target="../media/image16.jpeg"/><Relationship Id="rId5" Type="http://schemas.openxmlformats.org/officeDocument/2006/relationships/image" Target="../media/image23.jpeg"/><Relationship Id="rId15" Type="http://schemas.openxmlformats.org/officeDocument/2006/relationships/image" Target="../media/image39.jpeg"/><Relationship Id="rId23" Type="http://schemas.openxmlformats.org/officeDocument/2006/relationships/image" Target="../media/image31.jpeg"/><Relationship Id="rId10" Type="http://schemas.openxmlformats.org/officeDocument/2006/relationships/image" Target="../media/image21.jpeg"/><Relationship Id="rId19" Type="http://schemas.openxmlformats.org/officeDocument/2006/relationships/image" Target="../media/image17.GIF"/><Relationship Id="rId4" Type="http://schemas.openxmlformats.org/officeDocument/2006/relationships/image" Target="../media/image2.png"/><Relationship Id="rId9" Type="http://schemas.openxmlformats.org/officeDocument/2006/relationships/image" Target="../media/image27.jpeg"/><Relationship Id="rId14" Type="http://schemas.openxmlformats.org/officeDocument/2006/relationships/image" Target="../media/image22.jpeg"/><Relationship Id="rId2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40.jpeg"/><Relationship Id="rId18" Type="http://schemas.openxmlformats.org/officeDocument/2006/relationships/image" Target="../media/image38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GIF"/><Relationship Id="rId7" Type="http://schemas.openxmlformats.org/officeDocument/2006/relationships/image" Target="../media/image27.jpeg"/><Relationship Id="rId12" Type="http://schemas.openxmlformats.org/officeDocument/2006/relationships/image" Target="../media/image39.jpeg"/><Relationship Id="rId17" Type="http://schemas.openxmlformats.org/officeDocument/2006/relationships/image" Target="../media/image42.jpeg"/><Relationship Id="rId2" Type="http://schemas.openxmlformats.org/officeDocument/2006/relationships/audio" Target="../media/media7.mp3"/><Relationship Id="rId16" Type="http://schemas.openxmlformats.org/officeDocument/2006/relationships/image" Target="../media/image41.jpeg"/><Relationship Id="rId20" Type="http://schemas.openxmlformats.org/officeDocument/2006/relationships/hyperlink" Target="http://truongton.net/forum/vcheckvirus.php?url=http://truongton.net/forum/vcheckvirus.php?url%3Dhttp://anhso.net" TargetMode="External"/><Relationship Id="rId1" Type="http://schemas.microsoft.com/office/2007/relationships/media" Target="../media/media7.mp3"/><Relationship Id="rId6" Type="http://schemas.openxmlformats.org/officeDocument/2006/relationships/image" Target="../media/image26.jpeg"/><Relationship Id="rId11" Type="http://schemas.openxmlformats.org/officeDocument/2006/relationships/image" Target="../media/image19.jpeg"/><Relationship Id="rId5" Type="http://schemas.openxmlformats.org/officeDocument/2006/relationships/image" Target="../media/image23.jpeg"/><Relationship Id="rId15" Type="http://schemas.openxmlformats.org/officeDocument/2006/relationships/image" Target="../media/image36.jpeg"/><Relationship Id="rId23" Type="http://schemas.openxmlformats.org/officeDocument/2006/relationships/image" Target="../media/image31.jpeg"/><Relationship Id="rId10" Type="http://schemas.openxmlformats.org/officeDocument/2006/relationships/image" Target="../media/image28.jpeg"/><Relationship Id="rId19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Relationship Id="rId14" Type="http://schemas.openxmlformats.org/officeDocument/2006/relationships/image" Target="../media/image35.jpe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6.jpeg"/><Relationship Id="rId18" Type="http://schemas.openxmlformats.org/officeDocument/2006/relationships/hyperlink" Target="http://truongton.net/forum/vcheckvirus.php?url=http://truongton.net/forum/vcheckvirus.php?url%3Dhttp://anhso.net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0.jpeg"/><Relationship Id="rId7" Type="http://schemas.openxmlformats.org/officeDocument/2006/relationships/image" Target="../media/image25.jpeg"/><Relationship Id="rId12" Type="http://schemas.openxmlformats.org/officeDocument/2006/relationships/image" Target="../media/image44.jpeg"/><Relationship Id="rId17" Type="http://schemas.openxmlformats.org/officeDocument/2006/relationships/image" Target="../media/image19.jpeg"/><Relationship Id="rId2" Type="http://schemas.openxmlformats.org/officeDocument/2006/relationships/audio" Target="../media/media8.mp3"/><Relationship Id="rId16" Type="http://schemas.openxmlformats.org/officeDocument/2006/relationships/image" Target="../media/image28.jpeg"/><Relationship Id="rId20" Type="http://schemas.openxmlformats.org/officeDocument/2006/relationships/image" Target="../media/image29.png"/><Relationship Id="rId1" Type="http://schemas.microsoft.com/office/2007/relationships/media" Target="../media/media8.mp3"/><Relationship Id="rId6" Type="http://schemas.openxmlformats.org/officeDocument/2006/relationships/image" Target="../media/image24.jpeg"/><Relationship Id="rId11" Type="http://schemas.openxmlformats.org/officeDocument/2006/relationships/image" Target="../media/image21.jpeg"/><Relationship Id="rId5" Type="http://schemas.openxmlformats.org/officeDocument/2006/relationships/image" Target="../media/image23.jpeg"/><Relationship Id="rId15" Type="http://schemas.openxmlformats.org/officeDocument/2006/relationships/image" Target="../media/image22.jpeg"/><Relationship Id="rId23" Type="http://schemas.openxmlformats.org/officeDocument/2006/relationships/image" Target="../media/image46.png"/><Relationship Id="rId10" Type="http://schemas.openxmlformats.org/officeDocument/2006/relationships/image" Target="../media/image27.jpeg"/><Relationship Id="rId19" Type="http://schemas.openxmlformats.org/officeDocument/2006/relationships/image" Target="../media/image17.GIF"/><Relationship Id="rId4" Type="http://schemas.openxmlformats.org/officeDocument/2006/relationships/image" Target="../media/image2.png"/><Relationship Id="rId9" Type="http://schemas.openxmlformats.org/officeDocument/2006/relationships/image" Target="../media/image43.jpeg"/><Relationship Id="rId14" Type="http://schemas.openxmlformats.org/officeDocument/2006/relationships/image" Target="../media/image45.jpeg"/><Relationship Id="rId2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100" y="76289"/>
            <a:ext cx="7086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hangingPunct="0"/>
            <a:r>
              <a:rPr lang="vi-V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 defTabSz="685800" eaLnBrk="0" hangingPunct="0"/>
            <a:r>
              <a:rPr lang="vi-V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SỮA</a:t>
            </a:r>
          </a:p>
        </p:txBody>
      </p:sp>
      <p:sp>
        <p:nvSpPr>
          <p:cNvPr id="3" name="Rectangle 3"/>
          <p:cNvSpPr/>
          <p:nvPr/>
        </p:nvSpPr>
        <p:spPr>
          <a:xfrm>
            <a:off x="381110" y="1447852"/>
            <a:ext cx="83055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8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8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8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8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ngôn</a:t>
            </a:r>
            <a:r>
              <a:rPr kumimoji="0" lang="en-US" sz="48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ngữ</a:t>
            </a:r>
            <a:endParaRPr kumimoji="0" lang="en-US" sz="48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62" y="2828836"/>
            <a:ext cx="4952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tô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 lvl="0"/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5 - 6 </a:t>
            </a:r>
            <a:r>
              <a:rPr lang="en-GB" altLang="x-none" sz="240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GB" altLang="x-none" sz="24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anh-nen-powerpoint-de-thuong_114703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 Box 2"/>
          <p:cNvSpPr txBox="1"/>
          <p:nvPr/>
        </p:nvSpPr>
        <p:spPr>
          <a:xfrm>
            <a:off x="2873375" y="2305050"/>
            <a:ext cx="3467100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5400" b="1">
                <a:solidFill>
                  <a:srgbClr val="3C8C93"/>
                </a:solidFill>
                <a:latin typeface="Times New Roman" panose="02020603050405020304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3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</p:spPr>
      </p:pic>
      <p:pic>
        <p:nvPicPr>
          <p:cNvPr id="5122" name="Picture 1" descr="unnam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LE_20210223_034743_4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8350" y="3435350"/>
            <a:ext cx="495300" cy="495300"/>
          </a:xfrm>
          <a:prstGeom prst="rect">
            <a:avLst/>
          </a:prstGeom>
        </p:spPr>
      </p:pic>
      <p:pic>
        <p:nvPicPr>
          <p:cNvPr id="8" name="FILE_20210223_034743_4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3_4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089" descr="Butterfly-03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26523">
            <a:off x="-228600" y="6400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duong o to di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s 3134"/>
          <p:cNvSpPr/>
          <p:nvPr/>
        </p:nvSpPr>
        <p:spPr>
          <a:xfrm>
            <a:off x="7086600" y="51816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9" name="Rectangles 3135"/>
          <p:cNvSpPr/>
          <p:nvPr/>
        </p:nvSpPr>
        <p:spPr>
          <a:xfrm>
            <a:off x="7086600" y="61722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0" name="Rectangles 3136"/>
          <p:cNvSpPr/>
          <p:nvPr/>
        </p:nvSpPr>
        <p:spPr>
          <a:xfrm>
            <a:off x="7239000" y="32766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1" name="Rectangles 3137"/>
          <p:cNvSpPr/>
          <p:nvPr/>
        </p:nvSpPr>
        <p:spPr>
          <a:xfrm>
            <a:off x="7162800" y="37338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2" name="Rectangles 3138"/>
          <p:cNvSpPr/>
          <p:nvPr/>
        </p:nvSpPr>
        <p:spPr>
          <a:xfrm>
            <a:off x="7162800" y="41910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3" name="Rectangles 3139"/>
          <p:cNvSpPr/>
          <p:nvPr/>
        </p:nvSpPr>
        <p:spPr>
          <a:xfrm>
            <a:off x="7086600" y="47244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4" name="Rectangles 3140"/>
          <p:cNvSpPr/>
          <p:nvPr/>
        </p:nvSpPr>
        <p:spPr>
          <a:xfrm>
            <a:off x="7162800" y="5648325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5" name="Right Arrow 3145"/>
          <p:cNvSpPr/>
          <p:nvPr/>
        </p:nvSpPr>
        <p:spPr>
          <a:xfrm>
            <a:off x="914400" y="3962400"/>
            <a:ext cx="4800600" cy="533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6" name="Right Arrow 3146"/>
          <p:cNvSpPr/>
          <p:nvPr/>
        </p:nvSpPr>
        <p:spPr>
          <a:xfrm>
            <a:off x="10972800" y="34290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6157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0" y="-2362200"/>
            <a:ext cx="1143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3152" descr="ong cu"/>
          <p:cNvPicPr>
            <a:picLocks noChangeAspect="1"/>
          </p:cNvPicPr>
          <p:nvPr/>
        </p:nvPicPr>
        <p:blipFill>
          <a:blip r:embed="rId8">
            <a:lum bright="7999"/>
          </a:blip>
          <a:stretch>
            <a:fillRect/>
          </a:stretch>
        </p:blipFill>
        <p:spPr>
          <a:xfrm>
            <a:off x="7718425" y="838200"/>
            <a:ext cx="1425575" cy="2130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9" name="Group 3175"/>
          <p:cNvGrpSpPr/>
          <p:nvPr/>
        </p:nvGrpSpPr>
        <p:grpSpPr>
          <a:xfrm>
            <a:off x="3429000" y="1600200"/>
            <a:ext cx="1931988" cy="1119188"/>
            <a:chOff x="1855" y="1062"/>
            <a:chExt cx="1217" cy="705"/>
          </a:xfrm>
        </p:grpSpPr>
        <p:pic>
          <p:nvPicPr>
            <p:cNvPr id="6160" name="Picture 3154" descr="dau tho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65512">
              <a:off x="2292" y="1062"/>
              <a:ext cx="554" cy="3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Picture 3155" descr="than tho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190813">
              <a:off x="1855" y="1354"/>
              <a:ext cx="1217" cy="4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62" name="Group 64"/>
          <p:cNvGrpSpPr/>
          <p:nvPr/>
        </p:nvGrpSpPr>
        <p:grpSpPr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6163" name="Picture 65" descr="tuy li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8" y="3072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Picture 66" descr="tuy li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72" y="3312"/>
              <a:ext cx="1008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65" name="Group 11"/>
          <p:cNvGrpSpPr>
            <a:grpSpLocks noGrp="1"/>
          </p:cNvGrpSpPr>
          <p:nvPr/>
        </p:nvGrpSpPr>
        <p:grpSpPr>
          <a:xfrm>
            <a:off x="-304800" y="-533400"/>
            <a:ext cx="1828800" cy="3352800"/>
            <a:chOff x="2920" y="85"/>
            <a:chExt cx="3176" cy="4235"/>
          </a:xfrm>
        </p:grpSpPr>
        <p:pic>
          <p:nvPicPr>
            <p:cNvPr id="6166" name="Picture 12" descr="tan cay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7714034">
              <a:off x="3791" y="-47"/>
              <a:ext cx="1595" cy="18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Picture 13" descr="cay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20" y="960"/>
              <a:ext cx="3176" cy="336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68" name="Picture 142" descr="co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16961">
            <a:off x="2895600" y="1981200"/>
            <a:ext cx="914400" cy="735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4" descr="1191403136WL4CTR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-914400"/>
            <a:ext cx="27432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0" name="Picture 24" descr="1191403136WL4CTR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-685800"/>
            <a:ext cx="38862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1" name="Rectangles 3187"/>
          <p:cNvSpPr/>
          <p:nvPr/>
        </p:nvSpPr>
        <p:spPr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6172" name="Picture 3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85800"/>
            <a:ext cx="908050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73" name="Group 3218"/>
          <p:cNvGrpSpPr/>
          <p:nvPr/>
        </p:nvGrpSpPr>
        <p:grpSpPr>
          <a:xfrm>
            <a:off x="5715000" y="0"/>
            <a:ext cx="762000" cy="3048000"/>
            <a:chOff x="3600" y="0"/>
            <a:chExt cx="480" cy="1920"/>
          </a:xfrm>
        </p:grpSpPr>
        <p:sp>
          <p:nvSpPr>
            <p:cNvPr id="6174" name="Rectangles 3194"/>
            <p:cNvSpPr/>
            <p:nvPr/>
          </p:nvSpPr>
          <p:spPr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err="1">
                  <a:solidFill>
                    <a:srgbClr val="FFFF66"/>
                  </a:solidFill>
                  <a:latin typeface="Arial" panose="020B0604020202020204" pitchFamily="34" charset="0"/>
                </a:rPr>
                <a:t>Xe</a:t>
              </a:r>
              <a:r>
                <a:rPr lang="en-US">
                  <a:solidFill>
                    <a:srgbClr val="FFFF66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err="1">
                  <a:solidFill>
                    <a:srgbClr val="FFFF66"/>
                  </a:solidFill>
                  <a:latin typeface="Arial" panose="020B0604020202020204" pitchFamily="34" charset="0"/>
                </a:rPr>
                <a:t>Buýt</a:t>
              </a:r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5" name="Rectangles 3195"/>
            <p:cNvSpPr/>
            <p:nvPr/>
          </p:nvSpPr>
          <p:spPr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3197" name="Group 3196"/>
          <p:cNvGrpSpPr/>
          <p:nvPr/>
        </p:nvGrpSpPr>
        <p:grpSpPr>
          <a:xfrm>
            <a:off x="6628765" y="685800"/>
            <a:ext cx="1981200" cy="1698625"/>
            <a:chOff x="-1248" y="2160"/>
            <a:chExt cx="1248" cy="1070"/>
          </a:xfrm>
        </p:grpSpPr>
        <p:pic>
          <p:nvPicPr>
            <p:cNvPr id="6177" name="Picture 13" descr="kien con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7" y="2160"/>
              <a:ext cx="1057" cy="1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8" name="Picture 3198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1248" y="2496"/>
              <a:ext cx="409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79" name="Group 3200"/>
          <p:cNvGrpSpPr/>
          <p:nvPr/>
        </p:nvGrpSpPr>
        <p:grpSpPr>
          <a:xfrm>
            <a:off x="8534400" y="4267200"/>
            <a:ext cx="6096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83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18" name="Group 3217"/>
          <p:cNvGrpSpPr/>
          <p:nvPr/>
        </p:nvGrpSpPr>
        <p:grpSpPr>
          <a:xfrm>
            <a:off x="-5257800" y="2667000"/>
            <a:ext cx="5486400" cy="2593975"/>
            <a:chOff x="-720" y="1872"/>
            <a:chExt cx="3456" cy="1634"/>
          </a:xfrm>
        </p:grpSpPr>
        <p:grpSp>
          <p:nvGrpSpPr>
            <p:cNvPr id="6185" name="Group 3215"/>
            <p:cNvGrpSpPr/>
            <p:nvPr/>
          </p:nvGrpSpPr>
          <p:grpSpPr>
            <a:xfrm>
              <a:off x="-720" y="1872"/>
              <a:ext cx="3456" cy="1634"/>
              <a:chOff x="-960" y="1872"/>
              <a:chExt cx="3456" cy="1634"/>
            </a:xfrm>
          </p:grpSpPr>
          <p:grpSp>
            <p:nvGrpSpPr>
              <p:cNvPr id="6186" name="Group 3206"/>
              <p:cNvGrpSpPr/>
              <p:nvPr/>
            </p:nvGrpSpPr>
            <p:grpSpPr>
              <a:xfrm>
                <a:off x="-960" y="1872"/>
                <a:ext cx="3456" cy="1634"/>
                <a:chOff x="0" y="2686"/>
                <a:chExt cx="3456" cy="1634"/>
              </a:xfrm>
            </p:grpSpPr>
            <p:pic>
              <p:nvPicPr>
                <p:cNvPr id="6187" name="Picture 16" descr="xe o to"/>
                <p:cNvPicPr>
                  <a:picLocks noChangeAspect="1"/>
                </p:cNvPicPr>
                <p:nvPr/>
              </p:nvPicPr>
              <p:blipFill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2686"/>
                  <a:ext cx="3456" cy="16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88" name="Picture 20" descr="dau cho moi"/>
                <p:cNvPicPr>
                  <a:picLocks noChangeAspect="1"/>
                </p:cNvPicPr>
                <p:nvPr/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68" y="3120"/>
                  <a:ext cx="432" cy="4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89" name="Picture 9" descr="dau lon"/>
                <p:cNvPicPr>
                  <a:picLocks noChangeAspect="1"/>
                </p:cNvPicPr>
                <p:nvPr/>
              </p:nvPicPr>
              <p:blipFill>
                <a:blip r:embed="rId2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52" y="3024"/>
                  <a:ext cx="528" cy="4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90" name="Picture 12" descr="dau khi"/>
                <p:cNvPicPr>
                  <a:picLocks noChangeAspect="1"/>
                </p:cNvPicPr>
                <p:nvPr/>
              </p:nvPicPr>
              <p:blipFill>
                <a:blip r:embed="rId2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2" y="3120"/>
                  <a:ext cx="386" cy="4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6191" name="Rectangles 3212"/>
              <p:cNvSpPr/>
              <p:nvPr/>
            </p:nvSpPr>
            <p:spPr>
              <a:xfrm>
                <a:off x="240" y="2688"/>
                <a:ext cx="912" cy="576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en-US" altLang="zh-CN">
                  <a:latin typeface="Arial" panose="020B0604020202020204" pitchFamily="34" charset="0"/>
                </a:endParaRPr>
              </a:p>
            </p:txBody>
          </p:sp>
          <p:sp>
            <p:nvSpPr>
              <p:cNvPr id="6192" name="Rectangles 3213"/>
              <p:cNvSpPr/>
              <p:nvPr/>
            </p:nvSpPr>
            <p:spPr>
              <a:xfrm>
                <a:off x="240" y="2688"/>
                <a:ext cx="1200" cy="138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en-US" altLang="zh-CN">
                  <a:latin typeface="Arial" panose="020B0604020202020204" pitchFamily="34" charset="0"/>
                </a:endParaRPr>
              </a:p>
            </p:txBody>
          </p:sp>
          <p:sp>
            <p:nvSpPr>
              <p:cNvPr id="6193" name="Rectangles 3214"/>
              <p:cNvSpPr/>
              <p:nvPr/>
            </p:nvSpPr>
            <p:spPr>
              <a:xfrm>
                <a:off x="-864" y="2688"/>
                <a:ext cx="768" cy="138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en-US" altLang="zh-CN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6194" name="Picture 5" descr="dau tho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" y="2112"/>
              <a:ext cx="640" cy="4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8" dur="20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 L 1.00007 0.033240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09 0.0335163 L 1.33348 0.03351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6" showWhenStopped="0">
                <p:cTn id="18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rge_from_ofoc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8350" y="3435350"/>
            <a:ext cx="495300" cy="495300"/>
          </a:xfrm>
          <a:prstGeom prst="rect">
            <a:avLst/>
          </a:prstGeom>
        </p:spPr>
      </p:pic>
      <p:pic>
        <p:nvPicPr>
          <p:cNvPr id="3" name="merge_from_ofoc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5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au tho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" descr="dau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38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1828800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713" y="289560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0146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9" descr="than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514600"/>
            <a:ext cx="2211388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0" descr="dau cho moi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0"/>
            <a:ext cx="129540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0" name="Group 25"/>
          <p:cNvGrpSpPr/>
          <p:nvPr/>
        </p:nvGrpSpPr>
        <p:grpSpPr>
          <a:xfrm>
            <a:off x="-152400" y="4495800"/>
            <a:ext cx="990600" cy="835025"/>
            <a:chOff x="981262" y="5410200"/>
            <a:chExt cx="1241796" cy="1139371"/>
          </a:xfrm>
        </p:grpSpPr>
        <p:pic>
          <p:nvPicPr>
            <p:cNvPr id="7181" name="Picture 11" descr="08071803336277528481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3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4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5" name="Picture 6" descr="than de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22" descr="http://tbn0.google.com/images?q=tbn:mmvEmCBMIClflM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7" name="Group 4118"/>
          <p:cNvGrpSpPr/>
          <p:nvPr/>
        </p:nvGrpSpPr>
        <p:grpSpPr>
          <a:xfrm>
            <a:off x="4343400" y="990600"/>
            <a:ext cx="228600" cy="685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1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192" name="Picture 13" descr="kien con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724400"/>
            <a:ext cx="21066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Picture 20" descr="spring-smiley-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4572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-0.00556 -0.00092 -0.01181 0.00116 -0.01667 -0.00277 C -0.01875 -0.00439 -0.01285 -0.00879 -0.01042 -0.00833 C -0.00642 -0.00764 -0.00347 -0.00277 -3.33333E-6 -3.7037E-6 Z " pathEditMode="relative" ptsTypes="ffff">
                                      <p:cBhvr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C -0.0007 -0.00277 -0.00052 -0.00624 -0.00209 -0.00832 C -0.00365 -0.01041 -0.00903 -0.01388 -0.00834 -0.0111 C -0.00712 -0.00624 -0.00278 -0.00369 1.38889E-6 5.92593E-6 Z " pathEditMode="relative" ptsTypes="ffff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0208 -0.00093 0.00625 -0.00278 0.00625 -0.00278 C 0.00625 -0.00278 0.00208 -0.00093 3.33333E-6 1.48148E-6 Z " pathEditMode="relative" ptsTypes="fff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C 0.00209 -0.00092 0.00625 -0.00278 0.00625 -0.00278 C 0.00625 -0.00278 0.00209 -0.00092 -4.44444E-6 1.48148E-6 Z " pathEditMode="relative" ptsTypes="fff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_20210223_034742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7309485"/>
            <a:ext cx="495300" cy="495300"/>
          </a:xfrm>
          <a:prstGeom prst="rect">
            <a:avLst/>
          </a:prstGeom>
        </p:spPr>
      </p:pic>
      <p:grpSp>
        <p:nvGrpSpPr>
          <p:cNvPr id="8194" name="Group 25604"/>
          <p:cNvGrpSpPr/>
          <p:nvPr/>
        </p:nvGrpSpPr>
        <p:grpSpPr>
          <a:xfrm>
            <a:off x="0" y="-304800"/>
            <a:ext cx="9144000" cy="3429000"/>
            <a:chOff x="-1152" y="4320"/>
            <a:chExt cx="8208" cy="3168"/>
          </a:xfrm>
        </p:grpSpPr>
        <p:sp>
          <p:nvSpPr>
            <p:cNvPr id="8195" name="Rectangles 25605"/>
            <p:cNvSpPr/>
            <p:nvPr/>
          </p:nvSpPr>
          <p:spPr>
            <a:xfrm>
              <a:off x="624" y="5232"/>
              <a:ext cx="1104" cy="206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6" name="Rectangles 25606"/>
            <p:cNvSpPr/>
            <p:nvPr/>
          </p:nvSpPr>
          <p:spPr>
            <a:xfrm>
              <a:off x="1728" y="5376"/>
              <a:ext cx="2256" cy="18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7" name="Flowchart: Extract 25607"/>
            <p:cNvSpPr/>
            <p:nvPr/>
          </p:nvSpPr>
          <p:spPr>
            <a:xfrm>
              <a:off x="1872" y="4464"/>
              <a:ext cx="1968" cy="864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8" name="Rectangles 25608"/>
            <p:cNvSpPr/>
            <p:nvPr/>
          </p:nvSpPr>
          <p:spPr>
            <a:xfrm>
              <a:off x="-1152" y="4320"/>
              <a:ext cx="1728" cy="29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9" name="Rectangles 25609"/>
            <p:cNvSpPr/>
            <p:nvPr/>
          </p:nvSpPr>
          <p:spPr>
            <a:xfrm>
              <a:off x="-864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0" name="Rectangles 25610"/>
            <p:cNvSpPr/>
            <p:nvPr/>
          </p:nvSpPr>
          <p:spPr>
            <a:xfrm>
              <a:off x="-192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1" name="Rectangles 25611"/>
            <p:cNvSpPr/>
            <p:nvPr/>
          </p:nvSpPr>
          <p:spPr>
            <a:xfrm>
              <a:off x="-816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2" name="Rectangles 25612"/>
            <p:cNvSpPr/>
            <p:nvPr/>
          </p:nvSpPr>
          <p:spPr>
            <a:xfrm>
              <a:off x="-144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3" name="Rectangles 25613"/>
            <p:cNvSpPr/>
            <p:nvPr/>
          </p:nvSpPr>
          <p:spPr>
            <a:xfrm>
              <a:off x="-816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4" name="Rectangles 25614"/>
            <p:cNvSpPr/>
            <p:nvPr/>
          </p:nvSpPr>
          <p:spPr>
            <a:xfrm>
              <a:off x="-144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5" name="Rectangles 25615"/>
            <p:cNvSpPr/>
            <p:nvPr/>
          </p:nvSpPr>
          <p:spPr>
            <a:xfrm>
              <a:off x="-1032" y="6534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6" name="Rectangles 25616"/>
            <p:cNvSpPr/>
            <p:nvPr/>
          </p:nvSpPr>
          <p:spPr>
            <a:xfrm>
              <a:off x="-192" y="6540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7" name="Rectangles 25617"/>
            <p:cNvSpPr/>
            <p:nvPr/>
          </p:nvSpPr>
          <p:spPr>
            <a:xfrm>
              <a:off x="912" y="5280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8" name="Rectangles 25618"/>
            <p:cNvSpPr/>
            <p:nvPr/>
          </p:nvSpPr>
          <p:spPr>
            <a:xfrm>
              <a:off x="768" y="5712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9" name="Rectangles 25619"/>
            <p:cNvSpPr/>
            <p:nvPr/>
          </p:nvSpPr>
          <p:spPr>
            <a:xfrm>
              <a:off x="1308" y="5724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0" name="Rectangles 25620"/>
            <p:cNvSpPr/>
            <p:nvPr/>
          </p:nvSpPr>
          <p:spPr>
            <a:xfrm>
              <a:off x="792" y="6138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1" name="Rectangles 25621"/>
            <p:cNvSpPr/>
            <p:nvPr/>
          </p:nvSpPr>
          <p:spPr>
            <a:xfrm>
              <a:off x="1290" y="6144"/>
              <a:ext cx="384" cy="33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2" name="Rectangles 25622"/>
            <p:cNvSpPr/>
            <p:nvPr/>
          </p:nvSpPr>
          <p:spPr>
            <a:xfrm>
              <a:off x="912" y="6576"/>
              <a:ext cx="576" cy="7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3" name="Rectangles 25623"/>
            <p:cNvSpPr/>
            <p:nvPr/>
          </p:nvSpPr>
          <p:spPr>
            <a:xfrm>
              <a:off x="2928" y="5904"/>
              <a:ext cx="864" cy="1248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4" name="Oval 25624"/>
            <p:cNvSpPr/>
            <p:nvPr/>
          </p:nvSpPr>
          <p:spPr>
            <a:xfrm>
              <a:off x="3024" y="6432"/>
              <a:ext cx="96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5" name="Rectangles 25625"/>
            <p:cNvSpPr/>
            <p:nvPr/>
          </p:nvSpPr>
          <p:spPr>
            <a:xfrm>
              <a:off x="1824" y="5952"/>
              <a:ext cx="384" cy="336"/>
            </a:xfrm>
            <a:prstGeom prst="rect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6" name="Straight Connector 25626"/>
            <p:cNvSpPr/>
            <p:nvPr/>
          </p:nvSpPr>
          <p:spPr>
            <a:xfrm>
              <a:off x="1728" y="5616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17" name="Straight Connector 25627"/>
            <p:cNvSpPr/>
            <p:nvPr/>
          </p:nvSpPr>
          <p:spPr>
            <a:xfrm>
              <a:off x="2496" y="5664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18" name="Double Wave 25628"/>
            <p:cNvSpPr/>
            <p:nvPr/>
          </p:nvSpPr>
          <p:spPr>
            <a:xfrm>
              <a:off x="4080" y="6096"/>
              <a:ext cx="2928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9" name="Flowchart: Extract 25629"/>
            <p:cNvSpPr/>
            <p:nvPr/>
          </p:nvSpPr>
          <p:spPr>
            <a:xfrm>
              <a:off x="4032" y="5616"/>
              <a:ext cx="912" cy="528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0" name="Freeform 25630"/>
            <p:cNvSpPr/>
            <p:nvPr/>
          </p:nvSpPr>
          <p:spPr>
            <a:xfrm>
              <a:off x="4944" y="5088"/>
              <a:ext cx="1824" cy="2400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2700" y="10800"/>
                </a:cxn>
                <a:cxn ang="270">
                  <a:pos x="10800" y="5400"/>
                </a:cxn>
                <a:cxn ang="0">
                  <a:pos x="18900" y="1080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Vertical Scroll 25631"/>
            <p:cNvSpPr/>
            <p:nvPr/>
          </p:nvSpPr>
          <p:spPr>
            <a:xfrm>
              <a:off x="5376" y="6432"/>
              <a:ext cx="624" cy="720"/>
            </a:xfrm>
            <a:prstGeom prst="verticalScroll">
              <a:avLst>
                <a:gd name="adj" fmla="val 125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2" name="Oval 25632"/>
            <p:cNvSpPr/>
            <p:nvPr/>
          </p:nvSpPr>
          <p:spPr>
            <a:xfrm>
              <a:off x="4320" y="6480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3" name="Oval 25633"/>
            <p:cNvSpPr/>
            <p:nvPr/>
          </p:nvSpPr>
          <p:spPr>
            <a:xfrm>
              <a:off x="6288" y="6528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4" name="Rectangles 25634"/>
            <p:cNvSpPr/>
            <p:nvPr/>
          </p:nvSpPr>
          <p:spPr>
            <a:xfrm>
              <a:off x="4512" y="5136"/>
              <a:ext cx="2544" cy="2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sp>
        <p:nvSpPr>
          <p:cNvPr id="8225" name="Rectangles 25635"/>
          <p:cNvSpPr/>
          <p:nvPr/>
        </p:nvSpPr>
        <p:spPr>
          <a:xfrm>
            <a:off x="6477000" y="533400"/>
            <a:ext cx="29924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Arial" panose="020B0604020202020204" pitchFamily="34" charset="0"/>
              </a:rPr>
              <a:t>RẠP CHIẾU PHIM</a:t>
            </a:r>
          </a:p>
        </p:txBody>
      </p:sp>
      <p:sp>
        <p:nvSpPr>
          <p:cNvPr id="8227" name="Straight Connector 25637"/>
          <p:cNvSpPr/>
          <p:nvPr/>
        </p:nvSpPr>
        <p:spPr>
          <a:xfrm flipV="1">
            <a:off x="0" y="39624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228" name="Picture 12" descr="http://www.compositesaodo.com.vn/uploads/bien3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09800"/>
            <a:ext cx="381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9" name="Picture 26" descr="1097598lgcsepnny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667000"/>
            <a:ext cx="13239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0" name="Picture 26" descr="1097598lgcsepnny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025" y="2667000"/>
            <a:ext cx="13239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1" name="Picture 20" descr="spring-smiley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0"/>
            <a:ext cx="6858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2" name="Picture 142" descr="c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6961">
            <a:off x="609600" y="27432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3" name="Picture 142" descr="c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6961">
            <a:off x="1143000" y="26670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4" name="Picture 142" descr="c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6961">
            <a:off x="990600" y="26670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35" name="Group 11"/>
          <p:cNvGrpSpPr>
            <a:grpSpLocks noGrp="1"/>
          </p:cNvGrpSpPr>
          <p:nvPr/>
        </p:nvGrpSpPr>
        <p:grpSpPr>
          <a:xfrm>
            <a:off x="2133600" y="1371600"/>
            <a:ext cx="1524000" cy="2438400"/>
            <a:chOff x="2920" y="85"/>
            <a:chExt cx="3176" cy="4235"/>
          </a:xfrm>
        </p:grpSpPr>
        <p:pic>
          <p:nvPicPr>
            <p:cNvPr id="8236" name="Picture 12" descr="tan ca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714034">
              <a:off x="3791" y="-47"/>
              <a:ext cx="1595" cy="18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7" name="Picture 13" descr="cay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20" y="960"/>
              <a:ext cx="3176" cy="3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38" name="Rectangles 25701"/>
          <p:cNvSpPr/>
          <p:nvPr/>
        </p:nvSpPr>
        <p:spPr>
          <a:xfrm>
            <a:off x="0" y="3962400"/>
            <a:ext cx="9372600" cy="28956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239" name="Rectangles 25702"/>
          <p:cNvSpPr/>
          <p:nvPr/>
        </p:nvSpPr>
        <p:spPr>
          <a:xfrm>
            <a:off x="0" y="5029200"/>
            <a:ext cx="3048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240" name="Rectangles 25703"/>
          <p:cNvSpPr/>
          <p:nvPr/>
        </p:nvSpPr>
        <p:spPr>
          <a:xfrm>
            <a:off x="6553200" y="5257800"/>
            <a:ext cx="3048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8241" name="Group 25715"/>
          <p:cNvGrpSpPr/>
          <p:nvPr/>
        </p:nvGrpSpPr>
        <p:grpSpPr>
          <a:xfrm>
            <a:off x="5410200" y="1143000"/>
            <a:ext cx="685800" cy="2819400"/>
            <a:chOff x="3600" y="0"/>
            <a:chExt cx="480" cy="1920"/>
          </a:xfrm>
        </p:grpSpPr>
        <p:sp>
          <p:nvSpPr>
            <p:cNvPr id="8242" name="Rectangles 25716"/>
            <p:cNvSpPr/>
            <p:nvPr/>
          </p:nvSpPr>
          <p:spPr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err="1">
                  <a:solidFill>
                    <a:schemeClr val="bg1"/>
                  </a:solidFill>
                  <a:latin typeface="Arial" panose="020B0604020202020204" pitchFamily="34" charset="0"/>
                </a:rPr>
                <a:t>Xe</a:t>
              </a: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err="1">
                  <a:solidFill>
                    <a:schemeClr val="bg1"/>
                  </a:solidFill>
                  <a:latin typeface="Arial" panose="020B0604020202020204" pitchFamily="34" charset="0"/>
                </a:rPr>
                <a:t>Buýt</a:t>
              </a:r>
              <a:endParaRPr lang="en-US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3" name="Rectangles 25717"/>
            <p:cNvSpPr/>
            <p:nvPr/>
          </p:nvSpPr>
          <p:spPr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8244" name="Group 25718"/>
          <p:cNvGrpSpPr/>
          <p:nvPr/>
        </p:nvGrpSpPr>
        <p:grpSpPr>
          <a:xfrm>
            <a:off x="5181600" y="3962400"/>
            <a:ext cx="990600" cy="1143000"/>
            <a:chOff x="-1440" y="4320"/>
            <a:chExt cx="1440" cy="1584"/>
          </a:xfrm>
        </p:grpSpPr>
        <p:sp>
          <p:nvSpPr>
            <p:cNvPr id="8245" name="Rectangles 25719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46" name="Rectangles 25720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47" name="Rectangles 25721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48" name="Rectangles 25722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8249" name="Group 25723"/>
          <p:cNvGrpSpPr/>
          <p:nvPr/>
        </p:nvGrpSpPr>
        <p:grpSpPr>
          <a:xfrm>
            <a:off x="5181600" y="5105400"/>
            <a:ext cx="990600" cy="1295400"/>
            <a:chOff x="-1440" y="4320"/>
            <a:chExt cx="1440" cy="1584"/>
          </a:xfrm>
        </p:grpSpPr>
        <p:sp>
          <p:nvSpPr>
            <p:cNvPr id="8250" name="Rectangles 25724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51" name="Rectangles 25725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52" name="Rectangles 25726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53" name="Rectangles 25727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25730" name="Group 25729"/>
          <p:cNvGrpSpPr/>
          <p:nvPr/>
        </p:nvGrpSpPr>
        <p:grpSpPr>
          <a:xfrm>
            <a:off x="2057400" y="2057400"/>
            <a:ext cx="1371600" cy="1752600"/>
            <a:chOff x="2544" y="4021"/>
            <a:chExt cx="1141" cy="1787"/>
          </a:xfrm>
        </p:grpSpPr>
        <p:pic>
          <p:nvPicPr>
            <p:cNvPr id="8255" name="Picture 17" descr="than bac gau cam mu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635961">
              <a:off x="2544" y="4320"/>
              <a:ext cx="1141" cy="14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56" name="Picture 18" descr="dau gau cam mu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941710">
              <a:off x="2712" y="4021"/>
              <a:ext cx="648" cy="78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731" name="Group 25730"/>
          <p:cNvGrpSpPr/>
          <p:nvPr/>
        </p:nvGrpSpPr>
        <p:grpSpPr>
          <a:xfrm>
            <a:off x="266700" y="3733800"/>
            <a:ext cx="5486400" cy="2593975"/>
            <a:chOff x="480" y="2064"/>
            <a:chExt cx="3456" cy="1634"/>
          </a:xfrm>
        </p:grpSpPr>
        <p:grpSp>
          <p:nvGrpSpPr>
            <p:cNvPr id="8258" name="Group 25731"/>
            <p:cNvGrpSpPr/>
            <p:nvPr/>
          </p:nvGrpSpPr>
          <p:grpSpPr>
            <a:xfrm>
              <a:off x="480" y="2064"/>
              <a:ext cx="3456" cy="1634"/>
              <a:chOff x="0" y="2686"/>
              <a:chExt cx="3456" cy="1634"/>
            </a:xfrm>
          </p:grpSpPr>
          <p:pic>
            <p:nvPicPr>
              <p:cNvPr id="8259" name="Picture 16" descr="xe o to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2686"/>
                <a:ext cx="3456" cy="1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0" name="Picture 20" descr="dau cho moi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68" y="3120"/>
                <a:ext cx="432" cy="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1" name="Picture 9" descr="dau lon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2" y="3024"/>
                <a:ext cx="528" cy="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2" name="Picture 12" descr="dau khi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2" y="3120"/>
                <a:ext cx="386" cy="4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263" name="Picture 13" descr="kien con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1" y="2304"/>
              <a:ext cx="1043" cy="1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64" name="Rectangles 25737"/>
            <p:cNvSpPr/>
            <p:nvPr/>
          </p:nvSpPr>
          <p:spPr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65" name="Rectangles 25738"/>
            <p:cNvSpPr/>
            <p:nvPr/>
          </p:nvSpPr>
          <p:spPr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66" name="Rectangles 25739"/>
            <p:cNvSpPr/>
            <p:nvPr/>
          </p:nvSpPr>
          <p:spPr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8267" name="Group 25740"/>
          <p:cNvGrpSpPr/>
          <p:nvPr/>
        </p:nvGrpSpPr>
        <p:grpSpPr>
          <a:xfrm>
            <a:off x="5181600" y="6210300"/>
            <a:ext cx="990600" cy="1295400"/>
            <a:chOff x="-1440" y="4320"/>
            <a:chExt cx="1440" cy="1584"/>
          </a:xfrm>
        </p:grpSpPr>
        <p:sp>
          <p:nvSpPr>
            <p:cNvPr id="8268" name="Rectangles 25741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69" name="Rectangles 25742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70" name="Rectangles 25743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71" name="Rectangles 25744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5 -0.0221634 C -0.16658 -0.0205545 -0.0985997 -0.0183717 -0.0270666 -0.0152711 C 0.0140303 -0.0135496 0.0587323 -0.0152711 0.101683 -0.0152711 " pathEditMode="relative" rAng="0" ptsTypes="ffA">
                                      <p:cBhvr>
                                        <p:cTn id="8" dur="2000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00833333 0.238889 " pathEditMode="relative" rAng="0" ptsTypes="">
                                      <p:cBhvr>
                                        <p:cTn id="11" dur="1000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LE_20210223_034742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</p:spPr>
      </p:pic>
      <p:pic>
        <p:nvPicPr>
          <p:cNvPr id="2" name="FILE_20210223_034742_7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2575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 descr="dau 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982913"/>
            <a:ext cx="1676400" cy="979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6" descr="than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2004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3" descr="kien con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743200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7" name="Group 6211"/>
          <p:cNvGrpSpPr/>
          <p:nvPr/>
        </p:nvGrpSpPr>
        <p:grpSpPr>
          <a:xfrm>
            <a:off x="609600" y="2438400"/>
            <a:ext cx="2043113" cy="3182938"/>
            <a:chOff x="552" y="1545"/>
            <a:chExt cx="1287" cy="2005"/>
          </a:xfrm>
        </p:grpSpPr>
        <p:pic>
          <p:nvPicPr>
            <p:cNvPr id="9228" name="Picture 19" descr="than cho moi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2" y="1872"/>
              <a:ext cx="1287" cy="1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20" descr="dau cho moi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0" y="1545"/>
              <a:ext cx="816" cy="7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6" name="Picture 18" descr="bac gau cam mu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78025" y="4572000"/>
            <a:ext cx="1978025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dau tho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2" descr="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3810000"/>
            <a:ext cx="914400" cy="739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3" name="Group 19"/>
          <p:cNvGrpSpPr/>
          <p:nvPr/>
        </p:nvGrpSpPr>
        <p:grpSpPr>
          <a:xfrm>
            <a:off x="2286000" y="4724400"/>
            <a:ext cx="990600" cy="835025"/>
            <a:chOff x="981262" y="5410200"/>
            <a:chExt cx="1241796" cy="1139371"/>
          </a:xfrm>
        </p:grpSpPr>
        <p:pic>
          <p:nvPicPr>
            <p:cNvPr id="9234" name="Picture 11" descr="08071803336277528481">
              <a:hlinkClick r:id="rId19"/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6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7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38" name="Picture 16" descr="http://tbn0.google.com/images?q=tbn:mmvEmCBMIClflM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4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9" name="Group 6167"/>
          <p:cNvGrpSpPr/>
          <p:nvPr/>
        </p:nvGrpSpPr>
        <p:grpSpPr>
          <a:xfrm>
            <a:off x="4267200" y="838200"/>
            <a:ext cx="1600200" cy="1143000"/>
            <a:chOff x="-1152" y="4320"/>
            <a:chExt cx="8208" cy="3168"/>
          </a:xfrm>
        </p:grpSpPr>
        <p:sp>
          <p:nvSpPr>
            <p:cNvPr id="9240" name="Rectangles 6168"/>
            <p:cNvSpPr/>
            <p:nvPr/>
          </p:nvSpPr>
          <p:spPr>
            <a:xfrm>
              <a:off x="624" y="5232"/>
              <a:ext cx="1104" cy="206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1" name="Rectangles 6169"/>
            <p:cNvSpPr/>
            <p:nvPr/>
          </p:nvSpPr>
          <p:spPr>
            <a:xfrm>
              <a:off x="1728" y="5376"/>
              <a:ext cx="2256" cy="18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2" name="Flowchart: Extract 6170"/>
            <p:cNvSpPr/>
            <p:nvPr/>
          </p:nvSpPr>
          <p:spPr>
            <a:xfrm>
              <a:off x="1872" y="4464"/>
              <a:ext cx="1968" cy="864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3" name="Rectangles 6171"/>
            <p:cNvSpPr/>
            <p:nvPr/>
          </p:nvSpPr>
          <p:spPr>
            <a:xfrm>
              <a:off x="-1152" y="4320"/>
              <a:ext cx="1728" cy="29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4" name="Rectangles 6172"/>
            <p:cNvSpPr/>
            <p:nvPr/>
          </p:nvSpPr>
          <p:spPr>
            <a:xfrm>
              <a:off x="-864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5" name="Rectangles 6173"/>
            <p:cNvSpPr/>
            <p:nvPr/>
          </p:nvSpPr>
          <p:spPr>
            <a:xfrm>
              <a:off x="-192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6" name="Rectangles 6174"/>
            <p:cNvSpPr/>
            <p:nvPr/>
          </p:nvSpPr>
          <p:spPr>
            <a:xfrm>
              <a:off x="-816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7" name="Rectangles 6175"/>
            <p:cNvSpPr/>
            <p:nvPr/>
          </p:nvSpPr>
          <p:spPr>
            <a:xfrm>
              <a:off x="-144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8" name="Rectangles 6176"/>
            <p:cNvSpPr/>
            <p:nvPr/>
          </p:nvSpPr>
          <p:spPr>
            <a:xfrm>
              <a:off x="-816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9" name="Rectangles 6177"/>
            <p:cNvSpPr/>
            <p:nvPr/>
          </p:nvSpPr>
          <p:spPr>
            <a:xfrm>
              <a:off x="-144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0" name="Rectangles 6178"/>
            <p:cNvSpPr/>
            <p:nvPr/>
          </p:nvSpPr>
          <p:spPr>
            <a:xfrm>
              <a:off x="-1032" y="6534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1" name="Rectangles 6179"/>
            <p:cNvSpPr/>
            <p:nvPr/>
          </p:nvSpPr>
          <p:spPr>
            <a:xfrm>
              <a:off x="-192" y="6540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2" name="Rectangles 6180"/>
            <p:cNvSpPr/>
            <p:nvPr/>
          </p:nvSpPr>
          <p:spPr>
            <a:xfrm>
              <a:off x="912" y="5280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3" name="Rectangles 6181"/>
            <p:cNvSpPr/>
            <p:nvPr/>
          </p:nvSpPr>
          <p:spPr>
            <a:xfrm>
              <a:off x="768" y="5712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4" name="Rectangles 6182"/>
            <p:cNvSpPr/>
            <p:nvPr/>
          </p:nvSpPr>
          <p:spPr>
            <a:xfrm>
              <a:off x="1308" y="5724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5" name="Rectangles 6183"/>
            <p:cNvSpPr/>
            <p:nvPr/>
          </p:nvSpPr>
          <p:spPr>
            <a:xfrm>
              <a:off x="792" y="6138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6" name="Rectangles 6184"/>
            <p:cNvSpPr/>
            <p:nvPr/>
          </p:nvSpPr>
          <p:spPr>
            <a:xfrm>
              <a:off x="1290" y="6144"/>
              <a:ext cx="384" cy="33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7" name="Rectangles 6185"/>
            <p:cNvSpPr/>
            <p:nvPr/>
          </p:nvSpPr>
          <p:spPr>
            <a:xfrm>
              <a:off x="912" y="6576"/>
              <a:ext cx="576" cy="7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8" name="Rectangles 6186"/>
            <p:cNvSpPr/>
            <p:nvPr/>
          </p:nvSpPr>
          <p:spPr>
            <a:xfrm>
              <a:off x="2928" y="5904"/>
              <a:ext cx="864" cy="1248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9" name="Oval 6187"/>
            <p:cNvSpPr/>
            <p:nvPr/>
          </p:nvSpPr>
          <p:spPr>
            <a:xfrm>
              <a:off x="3024" y="6432"/>
              <a:ext cx="96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0" name="Rectangles 6188"/>
            <p:cNvSpPr/>
            <p:nvPr/>
          </p:nvSpPr>
          <p:spPr>
            <a:xfrm>
              <a:off x="1824" y="5952"/>
              <a:ext cx="384" cy="336"/>
            </a:xfrm>
            <a:prstGeom prst="rect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1" name="Straight Connector 6189"/>
            <p:cNvSpPr/>
            <p:nvPr/>
          </p:nvSpPr>
          <p:spPr>
            <a:xfrm>
              <a:off x="1728" y="5616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62" name="Straight Connector 6190"/>
            <p:cNvSpPr/>
            <p:nvPr/>
          </p:nvSpPr>
          <p:spPr>
            <a:xfrm>
              <a:off x="2496" y="5664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63" name="Double Wave 6191"/>
            <p:cNvSpPr/>
            <p:nvPr/>
          </p:nvSpPr>
          <p:spPr>
            <a:xfrm>
              <a:off x="4080" y="6096"/>
              <a:ext cx="2928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4" name="Flowchart: Extract 6192"/>
            <p:cNvSpPr/>
            <p:nvPr/>
          </p:nvSpPr>
          <p:spPr>
            <a:xfrm>
              <a:off x="4032" y="5616"/>
              <a:ext cx="912" cy="528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5" name="Freeform 6193"/>
            <p:cNvSpPr/>
            <p:nvPr/>
          </p:nvSpPr>
          <p:spPr>
            <a:xfrm>
              <a:off x="4944" y="5088"/>
              <a:ext cx="1824" cy="2400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2700" y="10800"/>
                </a:cxn>
                <a:cxn ang="270">
                  <a:pos x="10800" y="5400"/>
                </a:cxn>
                <a:cxn ang="0">
                  <a:pos x="18900" y="1080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Vertical Scroll 6194"/>
            <p:cNvSpPr/>
            <p:nvPr/>
          </p:nvSpPr>
          <p:spPr>
            <a:xfrm>
              <a:off x="5376" y="6432"/>
              <a:ext cx="624" cy="720"/>
            </a:xfrm>
            <a:prstGeom prst="verticalScroll">
              <a:avLst>
                <a:gd name="adj" fmla="val 125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7" name="Oval 6195"/>
            <p:cNvSpPr/>
            <p:nvPr/>
          </p:nvSpPr>
          <p:spPr>
            <a:xfrm>
              <a:off x="4320" y="6480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8" name="Oval 6196"/>
            <p:cNvSpPr/>
            <p:nvPr/>
          </p:nvSpPr>
          <p:spPr>
            <a:xfrm>
              <a:off x="6288" y="6528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9" name="Rectangles 6197"/>
            <p:cNvSpPr/>
            <p:nvPr/>
          </p:nvSpPr>
          <p:spPr>
            <a:xfrm>
              <a:off x="4512" y="5136"/>
              <a:ext cx="2544" cy="2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pic>
        <p:nvPicPr>
          <p:cNvPr id="9270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505075" y="1697038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1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590800" y="1143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2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971800" y="1143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3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971800" y="17526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74" name="Group 6206"/>
          <p:cNvGrpSpPr/>
          <p:nvPr/>
        </p:nvGrpSpPr>
        <p:grpSpPr>
          <a:xfrm flipH="1">
            <a:off x="3200400" y="685800"/>
            <a:ext cx="228600" cy="13716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78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8.33333E-7 -7.40741E-7 0.09913 -0.01782 0.19826 -0.03565 " pathEditMode="relative" ptsTypes="aA">
                                      <p:cBhvr>
                                        <p:cTn id="8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3" name="FILE_20210223_034742_8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7" descr="than l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8" descr="dau l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9" descr="khi khong dau duoi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duoi khi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1" descr="dau kh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2" descr="kien con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247775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3" descr="than cho mo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4575"/>
            <a:ext cx="2043113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4" descr="dau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75" y="3065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16" descr="dau tho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6" descr="than de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898900"/>
            <a:ext cx="19050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dau de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657600"/>
            <a:ext cx="11430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42" descr="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2400" y="3962400"/>
            <a:ext cx="838200" cy="677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5" name="Group 18"/>
          <p:cNvGrpSpPr/>
          <p:nvPr/>
        </p:nvGrpSpPr>
        <p:grpSpPr>
          <a:xfrm>
            <a:off x="914400" y="4724400"/>
            <a:ext cx="914400" cy="838200"/>
            <a:chOff x="981262" y="5410200"/>
            <a:chExt cx="1241796" cy="1139371"/>
          </a:xfrm>
        </p:grpSpPr>
        <p:pic>
          <p:nvPicPr>
            <p:cNvPr id="10256" name="Picture 11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7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8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4" name="Picture 18" descr="dau gau cam mu"/>
          <p:cNvPicPr>
            <a:picLocks noChangeAspect="1"/>
          </p:cNvPicPr>
          <p:nvPr/>
        </p:nvPicPr>
        <p:blipFill>
          <a:blip r:embed="rId21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 rot="-1941710">
            <a:off x="190500" y="4157663"/>
            <a:ext cx="1028700" cy="125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17" descr="than bac gau cam mu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35961">
            <a:off x="0" y="4572000"/>
            <a:ext cx="1811338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22" descr="http://tbn0.google.com/images?q=tbn:mmvEmCBMIClflM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0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2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14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314700"/>
            <a:ext cx="495300" cy="495300"/>
          </a:xfrm>
          <a:prstGeom prst="rect">
            <a:avLst/>
          </a:prstGeom>
        </p:spPr>
      </p:pic>
      <p:pic>
        <p:nvPicPr>
          <p:cNvPr id="2" name="FILE_20210223_034742_9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khi khong dau duoi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duoi khi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dau khi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kien c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247775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9" descr="than cho m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4575"/>
            <a:ext cx="2043113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dau cho mo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75" y="3065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2" descr="than de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898900"/>
            <a:ext cx="19050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dau de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657600"/>
            <a:ext cx="11430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4" descr="than bac gau cam mu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35961">
            <a:off x="0" y="4572000"/>
            <a:ext cx="1811338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15" descr="dau gau cam mu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 rot="-1941710">
            <a:off x="190500" y="4157663"/>
            <a:ext cx="1028700" cy="125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6" descr="than lon dun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748088"/>
            <a:ext cx="1452563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17" descr="dau lon dun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6888" y="3490913"/>
            <a:ext cx="990600" cy="79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42" descr="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2400" y="3962400"/>
            <a:ext cx="838200" cy="67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1" descr="dau tho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81" name="Group 18"/>
          <p:cNvGrpSpPr/>
          <p:nvPr/>
        </p:nvGrpSpPr>
        <p:grpSpPr>
          <a:xfrm>
            <a:off x="1143000" y="4800600"/>
            <a:ext cx="685800" cy="762000"/>
            <a:chOff x="981262" y="5410200"/>
            <a:chExt cx="1241796" cy="1139371"/>
          </a:xfrm>
        </p:grpSpPr>
        <p:pic>
          <p:nvPicPr>
            <p:cNvPr id="11282" name="Picture 11" descr="08071803336277528481">
              <a:hlinkClick r:id="rId20"/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3" name="Picture 17" descr="nam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4" name="Picture 17" descr="nam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5" name="Picture 17" descr="nam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86" name="Picture 22" descr="http://tbn0.google.com/images?q=tbn:mmvEmCBMIClflM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7" name="Straight Connector 10264"/>
          <p:cNvSpPr/>
          <p:nvPr/>
        </p:nvSpPr>
        <p:spPr>
          <a:xfrm flipH="1">
            <a:off x="1905000" y="4191000"/>
            <a:ext cx="22860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8" name="Straight Connector 10265"/>
          <p:cNvSpPr/>
          <p:nvPr/>
        </p:nvSpPr>
        <p:spPr>
          <a:xfrm flipH="1">
            <a:off x="4114800" y="4114800"/>
            <a:ext cx="762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9" name="Straight Connector 10266"/>
          <p:cNvSpPr/>
          <p:nvPr/>
        </p:nvSpPr>
        <p:spPr>
          <a:xfrm flipH="1">
            <a:off x="6553200" y="3886200"/>
            <a:ext cx="2286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0" name="Straight Connector 10267"/>
          <p:cNvSpPr/>
          <p:nvPr/>
        </p:nvSpPr>
        <p:spPr>
          <a:xfrm>
            <a:off x="2057400" y="2895600"/>
            <a:ext cx="7620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1" name="Straight Connector 10268"/>
          <p:cNvSpPr/>
          <p:nvPr/>
        </p:nvSpPr>
        <p:spPr>
          <a:xfrm>
            <a:off x="3886200" y="2819400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2" name="Straight Connector 10269"/>
          <p:cNvSpPr/>
          <p:nvPr/>
        </p:nvSpPr>
        <p:spPr>
          <a:xfrm>
            <a:off x="5334000" y="27432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3" name="Straight Connector 10270"/>
          <p:cNvSpPr/>
          <p:nvPr/>
        </p:nvSpPr>
        <p:spPr>
          <a:xfrm>
            <a:off x="6781800" y="2590800"/>
            <a:ext cx="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4" name="Straight Connector 10271"/>
          <p:cNvSpPr/>
          <p:nvPr/>
        </p:nvSpPr>
        <p:spPr>
          <a:xfrm>
            <a:off x="6858000" y="38100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8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1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4046E-6 C 8.33333E-7 -1.04046E-6 -0.00087 0.00971 -0.00156 0.01966 " pathEditMode="relative" ptsTypes="aA">
                                      <p:cBhvr>
                                        <p:cTn id="12" dur="3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4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16" dur="3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8208E-6 C -2.77778E-7 -4.68208E-6 -2.77778E-7 0.00763 -2.77778E-7 0.01526 " pathEditMode="relative" ptsTypes="aA">
                                      <p:cBhvr>
                                        <p:cTn id="1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2.65896E-6 C -0.03091 0.00023 -0.0342 0.17018 -0.0375 0.3405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7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90570"/>
            <a:ext cx="495300" cy="495300"/>
          </a:xfrm>
          <a:prstGeom prst="rect">
            <a:avLst/>
          </a:prstGeom>
        </p:spPr>
      </p:pic>
      <p:pic>
        <p:nvPicPr>
          <p:cNvPr id="2" name="FILE_20210223_034742_10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dau 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8" descr="than l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32004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dau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938" y="27432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0" descr="khi khong dau duoi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538" y="3243263"/>
            <a:ext cx="146685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duoi kh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6938" y="310515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2" descr="dau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0908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20" descr="than gau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713" y="2667000"/>
            <a:ext cx="1497012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1" descr="dau gau cam mu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590800"/>
            <a:ext cx="990600" cy="94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22" descr="kien con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743200"/>
            <a:ext cx="72707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dau tho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23" descr="than cho moi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88" y="2667000"/>
            <a:ext cx="2043112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4" descr="dau cho moi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0" y="2176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3" name="Group 18"/>
          <p:cNvGrpSpPr/>
          <p:nvPr/>
        </p:nvGrpSpPr>
        <p:grpSpPr>
          <a:xfrm>
            <a:off x="0" y="5638800"/>
            <a:ext cx="914400" cy="838200"/>
            <a:chOff x="981262" y="5410200"/>
            <a:chExt cx="1241796" cy="1139371"/>
          </a:xfrm>
        </p:grpSpPr>
        <p:pic>
          <p:nvPicPr>
            <p:cNvPr id="12304" name="Picture 11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5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6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7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308" name="Picture 6" descr="than de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22" descr="http://tbn0.google.com/images?q=tbn:mmvEmCBMIClflM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0" name="Picture 34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7438"/>
            <a:ext cx="457200" cy="51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8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9371E-6 C -4.16667E-6 7.9371E-6 0.01076 7.9371E-6 0.02153 7.9371E-6 " pathEditMode="relative" ptsTypes="aA">
                                      <p:cBhvr>
                                        <p:cTn id="10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255 C 0.00798 0.00255 -0.00122 0.00255 -0.01042 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7567E-6 C 2.5E-6 2.27567E-6 -0.00851 2.27567E-6 -0.01701 2.27567E-6 " pathEditMode="relative" ptsTypes="aA">
                                      <p:cBhvr>
                                        <p:cTn id="14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6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8.33333E-7 -2.59259E-6 0.01215 -2.59259E-6 0.02431 -2.59259E-6 " pathEditMode="relative" ptsTypes="aA">
                                      <p:cBhvr>
                                        <p:cTn id="18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000"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</Words>
  <Application>Microsoft Office PowerPoint</Application>
  <PresentationFormat>On-screen Show (4:3)</PresentationFormat>
  <Paragraphs>11</Paragraphs>
  <Slides>10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54</cp:revision>
  <dcterms:created xsi:type="dcterms:W3CDTF">2004-12-31T20:22:00Z</dcterms:created>
  <dcterms:modified xsi:type="dcterms:W3CDTF">2026-01-13T03:52:29Z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5AD475997A714AA6B6FC02EC3F13526E</vt:lpwstr>
  </property>
</Properties>
</file>