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59" r:id="rId4"/>
    <p:sldId id="260" r:id="rId5"/>
    <p:sldId id="288" r:id="rId6"/>
    <p:sldId id="289" r:id="rId7"/>
    <p:sldId id="290" r:id="rId8"/>
    <p:sldId id="294" r:id="rId9"/>
    <p:sldId id="291" r:id="rId10"/>
    <p:sldId id="293" r:id="rId11"/>
    <p:sldId id="276" r:id="rId12"/>
    <p:sldId id="277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4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3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295F-D5E0-40C0-A40D-2FEF6D3800E6}" type="datetimeFigureOut">
              <a:rPr lang="en-US" smtClean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62200" y="-1600200"/>
            <a:ext cx="15240000" cy="106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73704" y="152400"/>
            <a:ext cx="4812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SỮA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46212" y="3276600"/>
            <a:ext cx="72405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u="sng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HIẾU LỄ HỘI MÙA XUÂN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	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6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16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6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4- 5 </a:t>
            </a:r>
            <a:r>
              <a:rPr lang="en-US" sz="16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21606" y="2667000"/>
            <a:ext cx="65547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 </a:t>
            </a:r>
            <a:endParaRPr lang="en-US" sz="2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May 6\Desktop\Sang kien kinh nghiem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83" y="-123092"/>
            <a:ext cx="2186517" cy="15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May 6\Desktop\Sang kien kinh nghiem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7315200"/>
            <a:ext cx="9220200" cy="51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C:\Users\May 6\Desktop\Sang kien kinh nghiem\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197" y="3847222"/>
            <a:ext cx="4899803" cy="29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2018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iningTheMorning-HoaTau-30891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676400" y="5372100"/>
            <a:ext cx="609600" cy="2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45556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0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4528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esktop\ruoc-e1505958147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175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2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chung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sức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226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2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nhanh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hơn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5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1" y="-10319"/>
            <a:ext cx="9206861" cy="6868319"/>
          </a:xfrm>
        </p:spPr>
      </p:pic>
      <p:sp>
        <p:nvSpPr>
          <p:cNvPr id="6" name="TextBox 5"/>
          <p:cNvSpPr txBox="1"/>
          <p:nvPr/>
        </p:nvSpPr>
        <p:spPr>
          <a:xfrm>
            <a:off x="1143000" y="2182124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19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6970" y="381000"/>
            <a:ext cx="515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.Ổn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67385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II.Phương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1.Tìm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chùa</a:t>
            </a:r>
            <a:r>
              <a:rPr lang="en-US" sz="28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hương</a:t>
            </a:r>
            <a:endParaRPr lang="en-US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10414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hú thíc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733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1558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istrator\Desktop\khai-hoi-chua-h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549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II.Phương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1.Tìm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8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đền hùng</a:t>
            </a:r>
            <a:endParaRPr lang="en-US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027273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5" name="TextBox 4"/>
          <p:cNvSpPr txBox="1"/>
          <p:nvPr/>
        </p:nvSpPr>
        <p:spPr>
          <a:xfrm>
            <a:off x="3124200" y="617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Đền</a:t>
            </a:r>
            <a:r>
              <a:rPr lang="en-US" sz="3200" dirty="0"/>
              <a:t> </a:t>
            </a:r>
            <a:r>
              <a:rPr lang="en-US" sz="3200" dirty="0" err="1"/>
              <a:t>hùng</a:t>
            </a:r>
            <a:r>
              <a:rPr lang="en-US" sz="3200" dirty="0"/>
              <a:t> -  </a:t>
            </a:r>
            <a:r>
              <a:rPr lang="en-US" sz="3200" dirty="0" err="1"/>
              <a:t>phú</a:t>
            </a:r>
            <a:r>
              <a:rPr lang="en-US" sz="3200" dirty="0"/>
              <a:t> </a:t>
            </a:r>
            <a:r>
              <a:rPr lang="en-US" sz="3200" dirty="0" err="1"/>
              <a:t>thọ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26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u lịch Đền Hù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934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143</Words>
  <Application>Microsoft Office PowerPoint</Application>
  <PresentationFormat>On-screen Show (4:3)</PresentationFormat>
  <Paragraphs>38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Lễ khai hội chùa Hương</vt:lpstr>
      <vt:lpstr>Dòng thuyền tấp nập trở khách trên dòng suối Yến</vt:lpstr>
      <vt:lpstr>Du khách tham quan, vãn cảnh tại động Hương Tích</vt:lpstr>
      <vt:lpstr>PowerPoint Presentation</vt:lpstr>
      <vt:lpstr>PowerPoint Presentation</vt:lpstr>
      <vt:lpstr>Đoàn rước kiệu tại lễ hội đền Hùng</vt:lpstr>
      <vt:lpstr>Đoàn rước cờ xếp hàng lên đền Thượng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ghhs</cp:lastModifiedBy>
  <cp:revision>20</cp:revision>
  <dcterms:created xsi:type="dcterms:W3CDTF">2018-02-23T13:15:48Z</dcterms:created>
  <dcterms:modified xsi:type="dcterms:W3CDTF">2026-02-12T05:55:02Z</dcterms:modified>
</cp:coreProperties>
</file>