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0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055" y="188497"/>
            <a:ext cx="3554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943" y="2432358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3770758"/>
            <a:ext cx="669273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BẬT XA 30 – 35 CM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4-5 TUỔI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25 – 30 PHÚT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MINH HUỆ</a:t>
            </a: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447800"/>
            <a:ext cx="4389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“ CHÈO THUYỀN 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66</Words>
  <Application>Microsoft Office PowerPoint</Application>
  <PresentationFormat>On-screen Show (4:3)</PresentationFormat>
  <Paragraphs>13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PowerPoint Presentation</vt:lpstr>
      <vt:lpstr>TRÒ CHƠI : “ CHÈO THUYỀN 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ghhs</cp:lastModifiedBy>
  <cp:revision>19</cp:revision>
  <dcterms:created xsi:type="dcterms:W3CDTF">2018-10-03T05:51:16Z</dcterms:created>
  <dcterms:modified xsi:type="dcterms:W3CDTF">2026-02-12T07:00:14Z</dcterms:modified>
</cp:coreProperties>
</file>