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2" r:id="rId2"/>
    <p:sldId id="263" r:id="rId3"/>
    <p:sldId id="266" r:id="rId4"/>
    <p:sldId id="265" r:id="rId5"/>
    <p:sldId id="267" r:id="rId6"/>
    <p:sldId id="268" r:id="rId7"/>
    <p:sldId id="269" r:id="rId8"/>
    <p:sldId id="270" r:id="rId9"/>
    <p:sldId id="278" r:id="rId10"/>
    <p:sldId id="273" r:id="rId11"/>
    <p:sldId id="277" r:id="rId12"/>
    <p:sldId id="274" r:id="rId13"/>
    <p:sldId id="281" r:id="rId14"/>
    <p:sldId id="282" r:id="rId15"/>
    <p:sldId id="284" r:id="rId16"/>
    <p:sldId id="28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6600CC"/>
    <a:srgbClr val="0033CC"/>
    <a:srgbClr val="FF0000"/>
    <a:srgbClr val="003366"/>
    <a:srgbClr val="9900CC"/>
    <a:srgbClr val="DB55AE"/>
    <a:srgbClr val="D0CD63"/>
    <a:srgbClr val="99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7326B-727F-4778-83EF-26E655579B9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80793-F2F5-439E-B3BF-C63D8AFA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6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8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2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9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0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6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6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4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95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7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2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0793-F2F5-439E-B3BF-C63D8AFACE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56A3F-6CF4-4E08-9824-B7C891E93F7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E573-C4C6-41D0-B99E-17B9867F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0.jpg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7.jpg"/><Relationship Id="rId5" Type="http://schemas.openxmlformats.org/officeDocument/2006/relationships/image" Target="../media/image40.jpg"/><Relationship Id="rId10" Type="http://schemas.openxmlformats.org/officeDocument/2006/relationships/image" Target="../media/image43.jpg"/><Relationship Id="rId4" Type="http://schemas.openxmlformats.org/officeDocument/2006/relationships/image" Target="../media/image39.jpg"/><Relationship Id="rId9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gif"/><Relationship Id="rId11" Type="http://schemas.openxmlformats.org/officeDocument/2006/relationships/image" Target="../media/image9.gif"/><Relationship Id="rId5" Type="http://schemas.openxmlformats.org/officeDocument/2006/relationships/image" Target="../media/image11.png"/><Relationship Id="rId10" Type="http://schemas.openxmlformats.org/officeDocument/2006/relationships/image" Target="../media/image8.gif"/><Relationship Id="rId4" Type="http://schemas.openxmlformats.org/officeDocument/2006/relationships/image" Target="../media/image10.jp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gif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9.gi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2688" y="98474"/>
            <a:ext cx="6091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SỮA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2868" y="1698934"/>
            <a:ext cx="8637563" cy="309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MGL( 5- 6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0F7B43-2C86-465C-A153-657F7AEB0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18" y="4171167"/>
            <a:ext cx="4246536" cy="2421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44381-4A8A-4141-9843-084467FCA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68" y="4321479"/>
            <a:ext cx="3858654" cy="2271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460997-3C63-43DC-9894-482928E0C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18" y="1277655"/>
            <a:ext cx="4246536" cy="2333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35DA91-C4AB-420A-91C7-FA43423F0D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3" y="1277655"/>
            <a:ext cx="4355025" cy="2333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5069C-2ECD-4D76-B6BB-D6CA0058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61"/>
            <a:ext cx="10515600" cy="115239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0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23177">
        <p:circle/>
      </p:transition>
    </mc:Choice>
    <mc:Fallback xmlns="">
      <p:transition advClick="0" advTm="2317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32AE-FA8A-4D39-90A6-613E34F8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3E11D-CBC4-499E-8470-8F9416A7E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46" y="1763391"/>
            <a:ext cx="2794907" cy="20644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4500C-EC73-45CE-B948-6CFEB52A5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52" y="1763392"/>
            <a:ext cx="2787401" cy="2064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0DCA6-0CF0-49C6-BE99-BC8D70EFA3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10" y="1763391"/>
            <a:ext cx="2619375" cy="2064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EBD8BD-C91A-4DF5-A8A6-7F2B7E4C9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10" y="4390031"/>
            <a:ext cx="2619375" cy="184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822149-7C83-4B6A-A550-4DEF51BE37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51" y="4390031"/>
            <a:ext cx="2711202" cy="1847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954B8D-AABB-4A16-9791-9311970AD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45" y="4390031"/>
            <a:ext cx="2794907" cy="1847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6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16473">
        <p:circle/>
      </p:transition>
    </mc:Choice>
    <mc:Fallback xmlns="">
      <p:transition advClick="0" advTm="1647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584F6-57A1-486F-B3DF-F8D6D178B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00" y="1181586"/>
            <a:ext cx="4521897" cy="250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666BF2-69D0-45A1-9BA0-A2E4C2142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95" y="1181586"/>
            <a:ext cx="3565976" cy="2509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AD2CAB-1602-43B0-967E-88A8C3E7C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83" y="3845490"/>
            <a:ext cx="4961851" cy="2601804"/>
          </a:xfrm>
          <a:prstGeom prst="rect">
            <a:avLst/>
          </a:prstGeom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E9DED654-CFA4-40A5-937D-675C06A59AC8}"/>
              </a:ext>
            </a:extLst>
          </p:cNvPr>
          <p:cNvSpPr/>
          <p:nvPr/>
        </p:nvSpPr>
        <p:spPr>
          <a:xfrm>
            <a:off x="5006045" y="5220700"/>
            <a:ext cx="1890701" cy="105388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28F18-9D94-4729-94E3-B25FE920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0" y="112735"/>
            <a:ext cx="11165910" cy="122330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15257">
        <p:circle/>
      </p:transition>
    </mc:Choice>
    <mc:Fallback xmlns="">
      <p:transition advClick="0" advTm="1525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C571-8B0A-41E3-9643-D7F72FF8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5919"/>
            <a:ext cx="10515600" cy="1255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8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2" advClick="0" advTm="6506">
        <p:circle/>
      </p:transition>
    </mc:Choice>
    <mc:Fallback xmlns="">
      <p:transition advClick="0" advTm="6506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A4AA-151E-4DD5-A6F9-5CF8F2F2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646044" cy="111207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13350AF-E0CD-4A82-A339-77158C0BD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7" y="3834073"/>
            <a:ext cx="4102308" cy="226721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D75F22-6293-4406-A18A-EC2680D37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7" y="1112075"/>
            <a:ext cx="4102308" cy="24202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F00617-429F-41EE-97EE-33517BA3F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12" y="1112075"/>
            <a:ext cx="4267199" cy="2420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B0FE80-251F-4C0E-BA5E-D7FC3A5553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50" y="3834073"/>
            <a:ext cx="4185061" cy="2267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3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15248">
        <p:circle/>
      </p:transition>
    </mc:Choice>
    <mc:Fallback xmlns="">
      <p:transition advClick="0" advTm="1524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BF662-7ED5-4254-A037-662266CE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451"/>
            <a:ext cx="10515600" cy="5727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d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513AED-00DE-4815-8169-D71B4AF1B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78" y="601249"/>
            <a:ext cx="3970751" cy="3356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6C8A8-93B0-41AA-80BD-B41D9C4EA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43" y="601249"/>
            <a:ext cx="3945698" cy="3356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2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12425">
        <p:circle/>
      </p:transition>
    </mc:Choice>
    <mc:Fallback xmlns="">
      <p:transition advClick="0" advTm="1242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97ED-3A08-4DC4-AA4F-9BBE00CE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0" y="1"/>
            <a:ext cx="10532390" cy="111587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8A6C0-DDFC-42FF-A54A-DB0EE4ED2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2" y="1115878"/>
            <a:ext cx="3726507" cy="21542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27F10-3672-4BEA-9C0C-37EDFD801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29" y="1115878"/>
            <a:ext cx="3522636" cy="2154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56AEBC-0431-443F-8B6B-4E8A60F1A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2" y="3571632"/>
            <a:ext cx="3726507" cy="2333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1DA023-64F9-46AF-A7DB-48E7BD2B8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28" y="3571632"/>
            <a:ext cx="3522636" cy="2333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8251F5-6253-4D8A-B513-C52AFBEBB9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14" y="3571632"/>
            <a:ext cx="3726507" cy="2333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35C4A7-16DA-41F0-BCB4-2985A72681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15" y="1115878"/>
            <a:ext cx="3726507" cy="2154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7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23410">
        <p:circle/>
      </p:transition>
    </mc:Choice>
    <mc:Fallback xmlns="">
      <p:transition advClick="0" advTm="2341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43170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2652"/>
            <a:ext cx="12191999" cy="36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2809286" y="370812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5396814" y="154631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plant"/>
          <p:cNvSpPr>
            <a:spLocks noEditPoints="1" noChangeArrowheads="1"/>
          </p:cNvSpPr>
          <p:nvPr/>
        </p:nvSpPr>
        <p:spPr bwMode="auto">
          <a:xfrm>
            <a:off x="730324" y="4980854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plant"/>
          <p:cNvSpPr>
            <a:spLocks noEditPoints="1" noChangeArrowheads="1"/>
          </p:cNvSpPr>
          <p:nvPr/>
        </p:nvSpPr>
        <p:spPr bwMode="auto">
          <a:xfrm>
            <a:off x="5587314" y="5639951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plant"/>
          <p:cNvSpPr>
            <a:spLocks noEditPoints="1" noChangeArrowheads="1"/>
          </p:cNvSpPr>
          <p:nvPr/>
        </p:nvSpPr>
        <p:spPr bwMode="auto">
          <a:xfrm>
            <a:off x="9718589" y="4560724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3347807"/>
            <a:ext cx="2476500" cy="161925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EDF697E-C304-4E70-AB46-FB72FF2FC5DC}"/>
              </a:ext>
            </a:extLst>
          </p:cNvPr>
          <p:cNvSpPr/>
          <p:nvPr/>
        </p:nvSpPr>
        <p:spPr>
          <a:xfrm>
            <a:off x="2898149" y="3717565"/>
            <a:ext cx="1728592" cy="10772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Gieo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123664-04B2-4B0F-889A-EB7F65B1A047}"/>
              </a:ext>
            </a:extLst>
          </p:cNvPr>
          <p:cNvCxnSpPr>
            <a:cxnSpLocks/>
          </p:cNvCxnSpPr>
          <p:nvPr/>
        </p:nvCxnSpPr>
        <p:spPr>
          <a:xfrm>
            <a:off x="4183693" y="1350470"/>
            <a:ext cx="125260" cy="313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C96532-0994-4126-A9E9-73E8CD56AA07}"/>
              </a:ext>
            </a:extLst>
          </p:cNvPr>
          <p:cNvCxnSpPr/>
          <p:nvPr/>
        </p:nvCxnSpPr>
        <p:spPr>
          <a:xfrm>
            <a:off x="4759890" y="1190266"/>
            <a:ext cx="93226" cy="29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767439-7264-4C1F-A6B2-36C752C399D5}"/>
              </a:ext>
            </a:extLst>
          </p:cNvPr>
          <p:cNvCxnSpPr>
            <a:cxnSpLocks/>
          </p:cNvCxnSpPr>
          <p:nvPr/>
        </p:nvCxnSpPr>
        <p:spPr>
          <a:xfrm>
            <a:off x="5293897" y="1066776"/>
            <a:ext cx="154925" cy="349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BE0F3D-32D3-481F-9891-E8F33A7736E3}"/>
              </a:ext>
            </a:extLst>
          </p:cNvPr>
          <p:cNvCxnSpPr/>
          <p:nvPr/>
        </p:nvCxnSpPr>
        <p:spPr>
          <a:xfrm>
            <a:off x="4727856" y="1823019"/>
            <a:ext cx="125260" cy="378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A6ED78-EFA8-4591-B45A-1CF0F291A578}"/>
              </a:ext>
            </a:extLst>
          </p:cNvPr>
          <p:cNvCxnSpPr>
            <a:cxnSpLocks/>
          </p:cNvCxnSpPr>
          <p:nvPr/>
        </p:nvCxnSpPr>
        <p:spPr>
          <a:xfrm>
            <a:off x="5293897" y="1831916"/>
            <a:ext cx="152618" cy="339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FF9322-1B3C-40D1-92A9-193335B58049}"/>
              </a:ext>
            </a:extLst>
          </p:cNvPr>
          <p:cNvCxnSpPr>
            <a:cxnSpLocks/>
          </p:cNvCxnSpPr>
          <p:nvPr/>
        </p:nvCxnSpPr>
        <p:spPr>
          <a:xfrm>
            <a:off x="5889603" y="1162150"/>
            <a:ext cx="206396" cy="43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059A23-C127-425F-81AE-FDDB5A545C4A}"/>
              </a:ext>
            </a:extLst>
          </p:cNvPr>
          <p:cNvCxnSpPr>
            <a:cxnSpLocks/>
          </p:cNvCxnSpPr>
          <p:nvPr/>
        </p:nvCxnSpPr>
        <p:spPr>
          <a:xfrm>
            <a:off x="5849655" y="2055890"/>
            <a:ext cx="246344" cy="448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4FF62F-FFDF-4AB8-B9DF-D35CA78C75C3}"/>
              </a:ext>
            </a:extLst>
          </p:cNvPr>
          <p:cNvCxnSpPr>
            <a:cxnSpLocks/>
          </p:cNvCxnSpPr>
          <p:nvPr/>
        </p:nvCxnSpPr>
        <p:spPr>
          <a:xfrm>
            <a:off x="4922326" y="2422059"/>
            <a:ext cx="204403" cy="468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ABA89F9-5D60-4F7F-BA71-822CFAC2B2FB}"/>
              </a:ext>
            </a:extLst>
          </p:cNvPr>
          <p:cNvCxnSpPr/>
          <p:nvPr/>
        </p:nvCxnSpPr>
        <p:spPr>
          <a:xfrm>
            <a:off x="4111139" y="2211694"/>
            <a:ext cx="125260" cy="313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16084E8-8031-496F-BED8-07FA96C1F486}"/>
              </a:ext>
            </a:extLst>
          </p:cNvPr>
          <p:cNvCxnSpPr/>
          <p:nvPr/>
        </p:nvCxnSpPr>
        <p:spPr>
          <a:xfrm>
            <a:off x="6746139" y="1958211"/>
            <a:ext cx="147887" cy="32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0FB9F61-802D-4412-9DDC-34B645B3CE50}"/>
              </a:ext>
            </a:extLst>
          </p:cNvPr>
          <p:cNvCxnSpPr>
            <a:cxnSpLocks/>
          </p:cNvCxnSpPr>
          <p:nvPr/>
        </p:nvCxnSpPr>
        <p:spPr>
          <a:xfrm>
            <a:off x="4308953" y="3026707"/>
            <a:ext cx="127539" cy="33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C753D86-5AF1-4A0E-9571-E58D36147133}"/>
              </a:ext>
            </a:extLst>
          </p:cNvPr>
          <p:cNvCxnSpPr/>
          <p:nvPr/>
        </p:nvCxnSpPr>
        <p:spPr>
          <a:xfrm>
            <a:off x="7088100" y="1014680"/>
            <a:ext cx="150313" cy="294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A407A81-3009-4EAB-9A68-55C9F79BCC94}"/>
              </a:ext>
            </a:extLst>
          </p:cNvPr>
          <p:cNvCxnSpPr>
            <a:cxnSpLocks/>
          </p:cNvCxnSpPr>
          <p:nvPr/>
        </p:nvCxnSpPr>
        <p:spPr>
          <a:xfrm>
            <a:off x="7714624" y="2122539"/>
            <a:ext cx="240274" cy="449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BF709F6-C9E0-4C74-AF41-F5A412B4BE2C}"/>
              </a:ext>
            </a:extLst>
          </p:cNvPr>
          <p:cNvCxnSpPr/>
          <p:nvPr/>
        </p:nvCxnSpPr>
        <p:spPr>
          <a:xfrm>
            <a:off x="6538586" y="1190266"/>
            <a:ext cx="207553" cy="381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9FB52CD-B989-44A6-B727-D9774D341E65}"/>
              </a:ext>
            </a:extLst>
          </p:cNvPr>
          <p:cNvCxnSpPr/>
          <p:nvPr/>
        </p:nvCxnSpPr>
        <p:spPr>
          <a:xfrm>
            <a:off x="5889603" y="2857354"/>
            <a:ext cx="207553" cy="42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9606311-5AF4-4DA8-81CE-7EB3C5A37015}"/>
              </a:ext>
            </a:extLst>
          </p:cNvPr>
          <p:cNvCxnSpPr>
            <a:cxnSpLocks/>
          </p:cNvCxnSpPr>
          <p:nvPr/>
        </p:nvCxnSpPr>
        <p:spPr>
          <a:xfrm>
            <a:off x="6820082" y="2702507"/>
            <a:ext cx="204473" cy="433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1F8317-2709-437F-8885-D54246DA7287}"/>
              </a:ext>
            </a:extLst>
          </p:cNvPr>
          <p:cNvCxnSpPr>
            <a:cxnSpLocks/>
          </p:cNvCxnSpPr>
          <p:nvPr/>
        </p:nvCxnSpPr>
        <p:spPr>
          <a:xfrm>
            <a:off x="5396814" y="3390790"/>
            <a:ext cx="190500" cy="37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B3BC84C-AE2E-4C3D-9B13-2B27F8161515}"/>
              </a:ext>
            </a:extLst>
          </p:cNvPr>
          <p:cNvCxnSpPr/>
          <p:nvPr/>
        </p:nvCxnSpPr>
        <p:spPr>
          <a:xfrm>
            <a:off x="3617106" y="1380550"/>
            <a:ext cx="162838" cy="414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85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13675">
        <p:circle/>
      </p:transition>
    </mc:Choice>
    <mc:Fallback xmlns="">
      <p:transition advClick="0" advTm="136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78"/>
            <a:ext cx="12192000" cy="427787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219"/>
            <a:ext cx="121919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01" y="-157010"/>
            <a:ext cx="28194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3998157" y="609334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8364495" y="715262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730324" y="4980854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lant"/>
          <p:cNvSpPr>
            <a:spLocks noEditPoints="1" noChangeArrowheads="1"/>
          </p:cNvSpPr>
          <p:nvPr/>
        </p:nvSpPr>
        <p:spPr bwMode="auto">
          <a:xfrm>
            <a:off x="5377335" y="5842686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plant"/>
          <p:cNvSpPr>
            <a:spLocks noEditPoints="1" noChangeArrowheads="1"/>
          </p:cNvSpPr>
          <p:nvPr/>
        </p:nvSpPr>
        <p:spPr bwMode="auto">
          <a:xfrm>
            <a:off x="8980519" y="4523654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777CB0-0CBF-4931-A706-BFE8F716B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76" y="3074422"/>
            <a:ext cx="1871091" cy="208758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E906EB5-20E0-4397-8D00-B0AC6F9E0FFE}"/>
              </a:ext>
            </a:extLst>
          </p:cNvPr>
          <p:cNvSpPr/>
          <p:nvPr/>
        </p:nvSpPr>
        <p:spPr>
          <a:xfrm>
            <a:off x="2523024" y="3770170"/>
            <a:ext cx="1781321" cy="10599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mầm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0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5696">
        <p:circle/>
      </p:transition>
    </mc:Choice>
    <mc:Fallback xmlns="">
      <p:transition advClick="0" advTm="569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0450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1715"/>
            <a:ext cx="12192000" cy="35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" y="-248115"/>
            <a:ext cx="28194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1962694" y="1471525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7067035" y="535738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plant"/>
          <p:cNvSpPr>
            <a:spLocks noEditPoints="1" noChangeArrowheads="1"/>
          </p:cNvSpPr>
          <p:nvPr/>
        </p:nvSpPr>
        <p:spPr bwMode="auto">
          <a:xfrm>
            <a:off x="1639331" y="4456279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5341207" y="5781902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lant"/>
          <p:cNvSpPr>
            <a:spLocks noEditPoints="1" noChangeArrowheads="1"/>
          </p:cNvSpPr>
          <p:nvPr/>
        </p:nvSpPr>
        <p:spPr bwMode="auto">
          <a:xfrm>
            <a:off x="9647783" y="4503059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C2BD4-7D4D-434F-8C14-7DFDA161E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60" y="2492678"/>
            <a:ext cx="2446490" cy="246032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FACF2F5-08B5-4460-B58F-A2A2D0FE5D83}"/>
              </a:ext>
            </a:extLst>
          </p:cNvPr>
          <p:cNvSpPr/>
          <p:nvPr/>
        </p:nvSpPr>
        <p:spPr>
          <a:xfrm>
            <a:off x="2811839" y="3346182"/>
            <a:ext cx="2008876" cy="11398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Cây</a:t>
            </a:r>
            <a:r>
              <a:rPr lang="en-US" sz="2400" dirty="0">
                <a:solidFill>
                  <a:schemeClr val="tx1"/>
                </a:solidFill>
              </a:rPr>
              <a:t> 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11835">
        <p:circle/>
      </p:transition>
    </mc:Choice>
    <mc:Fallback xmlns="">
      <p:transition advClick="0" advTm="1183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31D1553F-2645-4F6F-AA31-A27CF7C71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2096294"/>
            <a:ext cx="2571750" cy="3810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40450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9827"/>
            <a:ext cx="12192000" cy="35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" y="-63501"/>
            <a:ext cx="28194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239531" y="667979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8191500" y="981168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plant"/>
          <p:cNvSpPr>
            <a:spLocks noEditPoints="1" noChangeArrowheads="1"/>
          </p:cNvSpPr>
          <p:nvPr/>
        </p:nvSpPr>
        <p:spPr bwMode="auto">
          <a:xfrm>
            <a:off x="1639331" y="4456279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plant"/>
          <p:cNvSpPr>
            <a:spLocks noEditPoints="1" noChangeArrowheads="1"/>
          </p:cNvSpPr>
          <p:nvPr/>
        </p:nvSpPr>
        <p:spPr bwMode="auto">
          <a:xfrm>
            <a:off x="5341207" y="5781902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9647783" y="4503059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B61741E-7675-4A8B-917C-B40C6260A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15" y="1532600"/>
            <a:ext cx="2571750" cy="38100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C7EF8D99-C6C7-48E6-80AD-5D7BC1D24C12}"/>
              </a:ext>
            </a:extLst>
          </p:cNvPr>
          <p:cNvSpPr/>
          <p:nvPr/>
        </p:nvSpPr>
        <p:spPr>
          <a:xfrm>
            <a:off x="2036114" y="3249827"/>
            <a:ext cx="2217107" cy="12532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thành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9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2" advClick="0" advTm="13873">
        <p:circle/>
      </p:transition>
    </mc:Choice>
    <mc:Fallback xmlns="">
      <p:transition advClick="0" advTm="1387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" name="Content Placeholder 45">
            <a:extLst>
              <a:ext uri="{FF2B5EF4-FFF2-40B4-BE49-F238E27FC236}">
                <a16:creationId xmlns:a16="http://schemas.microsoft.com/office/drawing/2014/main" id="{8B99FEC6-089F-49B8-8C4B-D12AE2883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2477294"/>
            <a:ext cx="3333750" cy="3048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40450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02" y="3181611"/>
            <a:ext cx="12422502" cy="36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84" y="-116241"/>
            <a:ext cx="28194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2079321" y="1108668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7762875" y="547397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plant"/>
          <p:cNvSpPr>
            <a:spLocks noEditPoints="1" noChangeArrowheads="1"/>
          </p:cNvSpPr>
          <p:nvPr/>
        </p:nvSpPr>
        <p:spPr bwMode="auto">
          <a:xfrm>
            <a:off x="1279221" y="4817590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plant"/>
          <p:cNvSpPr>
            <a:spLocks noEditPoints="1" noChangeArrowheads="1"/>
          </p:cNvSpPr>
          <p:nvPr/>
        </p:nvSpPr>
        <p:spPr bwMode="auto">
          <a:xfrm>
            <a:off x="5341207" y="5781902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9647783" y="4503059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9E17AD5-E711-4A75-99F3-842E4D716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67" y="2122086"/>
            <a:ext cx="3379841" cy="3239054"/>
          </a:xfrm>
          <a:prstGeom prst="rect">
            <a:avLst/>
          </a:prstGeom>
        </p:spPr>
      </p:pic>
      <p:sp>
        <p:nvSpPr>
          <p:cNvPr id="49" name="Arrow: Right 48">
            <a:extLst>
              <a:ext uri="{FF2B5EF4-FFF2-40B4-BE49-F238E27FC236}">
                <a16:creationId xmlns:a16="http://schemas.microsoft.com/office/drawing/2014/main" id="{3E98BE70-6158-47F9-85A5-E4E60DE0436C}"/>
              </a:ext>
            </a:extLst>
          </p:cNvPr>
          <p:cNvSpPr/>
          <p:nvPr/>
        </p:nvSpPr>
        <p:spPr>
          <a:xfrm>
            <a:off x="2079321" y="3557392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B7159435-A230-4DF3-9A7A-DD120B203D43}"/>
              </a:ext>
            </a:extLst>
          </p:cNvPr>
          <p:cNvSpPr/>
          <p:nvPr/>
        </p:nvSpPr>
        <p:spPr>
          <a:xfrm>
            <a:off x="2119990" y="3333234"/>
            <a:ext cx="1995733" cy="12462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Ra </a:t>
            </a:r>
            <a:r>
              <a:rPr lang="en-US" sz="2400" dirty="0" err="1">
                <a:solidFill>
                  <a:schemeClr val="tx1"/>
                </a:solidFill>
              </a:rPr>
              <a:t>hoa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0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11078">
        <p:circle/>
      </p:transition>
    </mc:Choice>
    <mc:Fallback xmlns="">
      <p:transition advClick="0" advTm="1107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51C2921-9358-4EDA-B557-6BA76384B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2096294"/>
            <a:ext cx="3333750" cy="3810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40450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9409"/>
            <a:ext cx="12191999" cy="37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2" y="-21722"/>
            <a:ext cx="28194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2495669" y="436800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8191500" y="981168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9" name="plant"/>
          <p:cNvSpPr>
            <a:spLocks noEditPoints="1" noChangeArrowheads="1"/>
          </p:cNvSpPr>
          <p:nvPr/>
        </p:nvSpPr>
        <p:spPr bwMode="auto">
          <a:xfrm>
            <a:off x="1539123" y="4905193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plant"/>
          <p:cNvSpPr>
            <a:spLocks noEditPoints="1" noChangeArrowheads="1"/>
          </p:cNvSpPr>
          <p:nvPr/>
        </p:nvSpPr>
        <p:spPr bwMode="auto">
          <a:xfrm>
            <a:off x="5341207" y="5781902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plant"/>
          <p:cNvSpPr>
            <a:spLocks noEditPoints="1" noChangeArrowheads="1"/>
          </p:cNvSpPr>
          <p:nvPr/>
        </p:nvSpPr>
        <p:spPr bwMode="auto">
          <a:xfrm>
            <a:off x="9647783" y="4503059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9F2B7D-8FE4-47F6-BC2F-134D4D8CE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54" y="1451236"/>
            <a:ext cx="3633888" cy="4360754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86466595-6DBE-4014-9EEC-7FBD66329CCB}"/>
              </a:ext>
            </a:extLst>
          </p:cNvPr>
          <p:cNvSpPr/>
          <p:nvPr/>
        </p:nvSpPr>
        <p:spPr>
          <a:xfrm>
            <a:off x="1766170" y="3427533"/>
            <a:ext cx="2016690" cy="11945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Ra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21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4938">
        <p:circle/>
      </p:transition>
    </mc:Choice>
    <mc:Fallback xmlns="">
      <p:transition advClick="0" advTm="493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74732" flipV="1">
            <a:off x="1183933" y="4010701"/>
            <a:ext cx="1182688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51" y="2310920"/>
            <a:ext cx="2146821" cy="1409310"/>
          </a:xfrm>
          <a:prstGeom prst="rect">
            <a:avLst/>
          </a:prstGeom>
        </p:spPr>
      </p:pic>
      <p:pic>
        <p:nvPicPr>
          <p:cNvPr id="7" name="Picture 1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1508" flipV="1">
            <a:off x="1186417" y="1374067"/>
            <a:ext cx="1182688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3887" flipV="1">
            <a:off x="8772900" y="4802023"/>
            <a:ext cx="1182688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148" flipV="1">
            <a:off x="8291500" y="917423"/>
            <a:ext cx="1182688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238" flipV="1">
            <a:off x="4450362" y="580855"/>
            <a:ext cx="1182688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4006" flipV="1">
            <a:off x="4779290" y="5781040"/>
            <a:ext cx="1194842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AB3EC10-5617-4E18-81F4-7176D62B0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63" y="218456"/>
            <a:ext cx="1623710" cy="157826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A5DA11F-5F1D-4AD1-B87C-04B7B77B3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25" y="65551"/>
            <a:ext cx="2284994" cy="224536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4E10A41-F607-43D3-B63F-2801CE94B8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047" y="1533742"/>
            <a:ext cx="2571750" cy="317149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8B9FC8C-51A0-4CD4-9118-A468B0D26B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24" y="3618946"/>
            <a:ext cx="3096723" cy="323905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B370D8-1B7D-4777-8974-0F3A6317DB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68" y="3228178"/>
            <a:ext cx="3055138" cy="4020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0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Click="0" advTm="33909">
        <p:circle/>
      </p:transition>
    </mc:Choice>
    <mc:Fallback xmlns="">
      <p:transition advClick="0" advTm="3390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9B30F8-F609-4E87-9620-6797B1A7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B4058480-90A3-4D7D-A145-C1A4AE841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2096294"/>
            <a:ext cx="3333750" cy="3810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1F6CB8-44CA-4F33-BE85-5B892A3E13B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0450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EF9223-EE7B-449F-AA7C-F5C37516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9409"/>
            <a:ext cx="12191999" cy="37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">
            <a:extLst>
              <a:ext uri="{FF2B5EF4-FFF2-40B4-BE49-F238E27FC236}">
                <a16:creationId xmlns:a16="http://schemas.microsoft.com/office/drawing/2014/main" id="{9339F007-D3C8-4C72-A081-EDBA24ADD45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076975" y="29176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Cloud">
            <a:extLst>
              <a:ext uri="{FF2B5EF4-FFF2-40B4-BE49-F238E27FC236}">
                <a16:creationId xmlns:a16="http://schemas.microsoft.com/office/drawing/2014/main" id="{02ACDBCE-6B96-4B93-8333-9FC8FD02B7C9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284490" y="372335"/>
            <a:ext cx="1981200" cy="531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" name="plant">
            <a:extLst>
              <a:ext uri="{FF2B5EF4-FFF2-40B4-BE49-F238E27FC236}">
                <a16:creationId xmlns:a16="http://schemas.microsoft.com/office/drawing/2014/main" id="{9D7C5CCE-B8C1-4784-9267-0E803A5BC6F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39123" y="4905193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plant">
            <a:extLst>
              <a:ext uri="{FF2B5EF4-FFF2-40B4-BE49-F238E27FC236}">
                <a16:creationId xmlns:a16="http://schemas.microsoft.com/office/drawing/2014/main" id="{1F975C9C-420F-4DCD-BE10-61498E2BBFB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341207" y="5781902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lant">
            <a:extLst>
              <a:ext uri="{FF2B5EF4-FFF2-40B4-BE49-F238E27FC236}">
                <a16:creationId xmlns:a16="http://schemas.microsoft.com/office/drawing/2014/main" id="{ACDD08F6-48A8-4B8D-A8BB-ADD0C83F61A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665490" y="4992343"/>
            <a:ext cx="1600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6E06A9-CBB0-4088-BE71-825710E4A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02" y="1266087"/>
            <a:ext cx="2715685" cy="4360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4DB231-6C00-4050-8552-DF470890D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796" y="3880785"/>
            <a:ext cx="1993323" cy="13173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714D9D-8298-4F89-B559-60D131818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16" y="2972185"/>
            <a:ext cx="1582768" cy="1488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2849D4-602D-4ED4-82C0-B5764410D2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756" y="2272086"/>
            <a:ext cx="2146791" cy="20705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96CA34-FF32-4B43-B7BC-8132F0D08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8506" y="1573967"/>
            <a:ext cx="2261994" cy="31405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0D07E4-DD0C-43D4-9286-962BC8398B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9868" y="1420780"/>
            <a:ext cx="2989767" cy="3237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171154-CA88-444F-AD25-10465874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51" y="-156176"/>
            <a:ext cx="28194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4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75" advClick="0" advTm="32472">
        <p:circle/>
      </p:transition>
    </mc:Choice>
    <mc:Fallback xmlns="">
      <p:transition advClick="0" advTm="324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7961D0D2-3ED1-4046-8E42-46B3095FFF3C}"/>
  <p:tag name="ISPRING_ULTRA_SCORM_COURSE_ID" val="382ED945-202D-45C7-8EC9-1C2D58B232D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N2RhU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dkYVLvPJFwvMEAACcGAAAJwAAAHVuaXZlcnNhbC9mbGFzaF9wdWJsaXNoaW5nX3NldHRpbmdzLnhtbNVZ23IaORB95ytUs5XHcPEttgtwYTyUqXBbGK+T2tqixIxgtNZIE0kDIU/7Nfth+yXbYrgag0WyuLIPLnukPqdb6otacvHma8TQmEhFBS85hWzeQYT7IqB8VHIevNr7SwcpjXmAmeCk5HDhoJtyphgnA0ZV2CNag6hCQMPVdaxLTqh1fJ3LTSaTLFWxNLOCJRr4VdYXUS6WRBGuiczFDE/hl57GRDlzBgsC+IkEn8PKmQxCxZSpKYKEEUQDsJxTsyjMagyr0MmlYgPsP42kSHhQFUxIJEeDkvPL7Un17PZkIZNS3dGIcLMnqgyDZlhf4yCgxgrMevQbQSGhoxDMLeTPHDShgQ5Lzml+xgPyuW2eGXu6eGx4qgJ2geu5gohoHGCN089UoyRDIsEdRJW1TAiQboytSWryVS8H0qFgynFEfQ9mkNmrknPn9btuze26rarbf+g2UlOtEV7da7hWmF6jfuf2W23P7fXvvWbjYJDnfvIOAB1qmTV9p+v23Jbndvu39faBCHujVhi3Wak3DsQ8ure9uneoplaleSikc99u2WHuP3fcbqPe+tj32u2GV++sULMYXovWYm4z8IuQICKR6+GtwyQacEwZFJtnMa6IhnLFsBwRT9QoZOMQM0Uc9GdMRr8mmFE9NRkKVe2JkLiiYuLrrsm+kmMyylnRpYRgGKTkMrfPr5ap/eFyY+m5VPtqWS9aWVwWu04otHhj6wv586X5V2f7zd9haHFMAyJaWMpZydpewKsmnKyqY+H04mK/FTu0FbHW2A+hlOpFJVwfWUgNBd8IEPONBoIFy40l0YAELRyRtROi90R5DSQLDhpCKDPY8nZMOOphDqcS1eAGf0mgkoHSVM9Oo9pcuiIpZgj44NgkqNnbcosfYqk2Yne5geYk8Mu/t4Qm6o90P9KhXaIuD9CdxBM4FW3EO4TbiN2Dt5jxGJFWRkisDpBEFcZshLuL1LcRbmL5RCTyhGBW8p1FgKM6Hwor2yPIZhvBRzJQVBMb0VtqpfpRJCxAU5EgRp8I0gKB9UkEf4UErfcQaChFNBuFPkcjxSCB0JiSCQlubBR9BhVRAkhoqmJGdKrhS0K/oQEZCgm8BI8h2GCcqpQ/exBxjJVakeKFje/Sk7jeunM/vTMLxMEYQ1dzGDlUARLF+ij8eIq40AscbIePE4hl45SABrM5m7Vlv98NikYJS938XztjjfqILjmOlkMc86oF1mpDPJ4lokmuGTWkIAWXpJww4cMZQnlCbAl9zJHgbIqwDyVPmbQeU5EoGEkTOKVW329hikeUz75GcN6BRhkQaUWZL5ycnp1ffLi8us7m/vnr7/d7QfM+sMOwUZc2gtW9twdr5LObyiu4HTcCO9Sze8EroJ23A2vcoWbuuSlYI1+4L1hjn98arIFbd4dXkHtuEFvYmpCRqTrBlj9fvkzOG8/trqyYMx3jyw3krN/+WfvHnlvpVu8R7PZDw+td22R3S0Ah1X4I9WFoHkQsMbMG3Ua2/eCB+1wrWuMlqxau6/5mRQgOtyqadmpbbasFf7RscU0b11lr4axMgGN/lB5jcPAzGkG7GbxZEf+RkrorBY9ZjY9Wpd6k0vzwVTUtVUeqNARLP4RAOlrw/S+q+TG3+GfatfRr+VS38Ta3fDPafMw2MxHlNIK9NP3n8gW8fH6WL+ZenspkgG3zPwrlzL9QSwMEFAACAAgA3ZGFS7CyYgDEAgAATgoAACEAAAB1bml2ZXJzYWwvZmxhc2hfc2tpbl9zZXR0aW5ncy54bWyVVsFu4jAQve9XIPbetCltQUqRCAWpUndbtVXvTjIkFo6NbIcuf792Yjc2kCYlQsIz73nG4zcTIrHFdP5rNIpSRhh/AykxzYW2WNsIZ/fjpJKS0YuUUQlUXlDGS0TG89/r+hMFNbKPxfbAh3I2KIU2THg5i8O7IRQTI7yJ765XXYSUlTtED08sZxcJSrc5ZxXNelMrDjvgBNOtQi7W+ulCEizko4TSyyl+WK8Xk2GUHQchQKd0PZveTGa9LIISIDbS5EE/AzltqO9Pf0TbY4FlTZtexdPpbRdth3LwixyHy0kcduOp2v0Ht9IQJPyTCnoX6qcTStABuL/5KlzFq24G21W7H2XDWa4L6nNuV/rp5RCGMtV+vVr5IugD6UBa8YuHy6tFF8OU50QY5qfb95FuV87Ii67r0UDQl54QmEteQRTYVeMTBft8rqTqD5hvEBEK4Jpa0ItK+gVVwm7j21rcK3ximjkgY2gRH4xUJSybfB2gb2/xy2Vcjwo3vy+bkyCHvTE6GbbGFvlXlfUE6Rhb5BvBGTxTcjiBH3sajr3iGJnL/L76ygsUqaWtl11Zr470pBtXOKGNwWJKlsFc6HTecQn61qKgtjUpBSc5RRTtcY4kZvSPxiWH+jAiCo4cRmnndRVJLAmck1udoxrS7n3V6341Nu+E9mzNeiTVCL8fIylRWpTqnSTGI8NTPaK2GQfnGXpIKjjwR7phAzkl4lvg74yRoVEok+Bi62N3gVnTWF3wKHBKEAXnaxyZTc4Vn1ZlAnyl7gyDFY1va3AFzguivvIDwydkPqHD2TBlobajCH9p0jEYAQDiaWEV2ywaT1kRiQnswfa9Y6gP3HWySCiFdoltIZ9gI125GcsgPZox0QrFxfmOM4QPlRfzB47r6Je8RImoD+Y1vZ2/7cbeRLaDTCvPnWH12gjJ21j5TwuojPp/5H9QSwMEFAACAAgA3ZGFS4k4c7bdBAAALRgAACYAAAB1bml2ZXJzYWwvaHRtbF9wdWJsaXNoaW5nX3NldHRpbmdzLnhtbM1Y3XLiNhS+z1No3NnLhfxvkgEyhJiBWTAUnGZ3Oh1G2AKrkSVXkmHZqz5NH6xP0mOb3xCIvC1JLzLE8vm+c6Tzo3Ncuv0WMjQhUlHBy9ZJ4dhChHvCp3xcth7c+scrCymNuY+Z4KRscWGh28pRKYqHjKqgT7QGUYWAhqubSJetQOvoplicTqcFqiKZvBUs1sCvCp4Ii5EkinBNZDFieAY/ehYRZc0ZDAjgLxR8DqscHSFUypjawo8ZQdQHyzlNNoVZQ4fMKmZSQ+w9jaWIuV8TTEgkx8Oy9dPdae387nQhkzHd05Dw5EhUBRaTZX2DfZ8mRmDWp98JCggdB2DtyfG5habU10HZOjtOeUC+uM2Tsmd7xwlPTcAhcD1XEBKNfaxx9phplGREJHiDqIqWMQHSjbU1SU2+6eVCtuTPOA6p58IblBxV2bp3Bz27bvdsp2YPHnqtzFRjhNt0W7YRpt9q3tsDp+Pa/UHDbbdyg1z7i5sDlNcyY/puz+7bjmv3BnfNTk6EuVErjN2uNls5MY/2Xb/p5tXkVNt5Id1GxzHDNL527V6r6XweuJ1Oy212V6g0hteitVTcDPwSJIiI5Xp46yAOhxxTBrXmWYwroqFaMSzHxBV1Ctk4wkwRC/0ekfHPMWZUz5IMhaL2REhUVRHxdC/JvrKVZJS1ossIwTBIyWVuX1wvU/vT1cbWi5n21bZetLK0rHXdQGjxxtafHF8szb8+32/+DkNLE+oT4WAp05K1vYFXTThdVceTs8vL/Vbs0FbCWmMvgFKqF5VwfWUhNRJ8I0CSZzQUzF8eLAmHxHdwCGHarXMLjSB2GZxxJyIc9TGHW4hqOHdviVDxUGmq09unPpeuSooZghsGrkmC2v0tP3gBlmojWJcnlpR+r/KrIzRRv2UHkC3tErW5j+4lnsItaCLeJdxErAHuYYmLiDQyQmKVQxJVGTMR7i1y3US4jeUTkcgVghnJdxcRjZp8JIxsDyF9TQQfyVBRTUxE76iR6kcRMx/NRIwYfSJICwTWxyH8FxC03jSgkRRhusqw0kgxyBg0oWRK/FsTRV9BRRgDEpqoiBGdafgjpt/RkIyEBF6CJxBssE5Vxl/IRRxhpVakeGHjh+zqbTr39pcPyQaxP8HQxuQjh7QnYaQPwo9niAu9wMFxeDiGWE6c4lM/fWeyt8KPu0HRMGaZm/9rZ6xRH9Alh9GSxzGvWmCsNsCTNBGT5EqpIQUpuCTjhBceXC+Ux8SU0MMcCc5mCHtQ8lSS1hMqYgUrWQJn1OrHLczwiPL0aQwTEGiUPpFGlMcnp2fnF5efrq5vCsW///zr417QvPHrMpyoyzq/2t5xwRj5bDR5BbdjBDBDPRsEXgHtHAeMcXnN3DMaGCNfGBCMsc/HBGPg1rDwCnLPyLCFrQsZJlXH3/Lny9PjvNPc7spKxaRFfLljTBvsZw3j8P06xr5d7dUaCM73oeX2b0zy2RFQOrUXQEUYJd88DDFpD24i23lwwWG2EW3iF6OmrWf/YkQILjYqk2ZqnY7Rhj8bNrVJ49Zda9qMTICLfpxdXHDVMxpCg+m/Wdn+N0V0V9Idsv4erC69SW15cRqle4tLVo4OVFsIll4AoXOwcHu/iv1+p/p/OqjsafnJbeMb2/Lbz+ZH6SNY3/zEXzn6B1BLAwQUAAIACADdkYVLwlRH1LABAAArBgAAHwAAAHVuaXZlcnNhbC9odG1sX3NraW5fc2V0dGluZ3MuanONlMtuwjAQRff9CpRuKwTh3R0pQUJiUandVV2YMIQIxxPZJoVW/ffG4WWHSSHexDfHdzzjjH8eGsXjRV7jufFTvpfzV3deamA0Lbfw5Oq8Rk+N7imeLOE9SYEnArwKkp+WnuXfC0EZe6I0XezfjK2y/Dw0X1aMKxvPCAtJaIrQckL7IrQdFfjbyeyY1SEjq8yLrdYomhEKDUI3BcqUlYz3OC0fO8EKjDnIG+iKReCY+q1R4A/qyIuj3wsGndDmIkwzJvZzjLG5YNEmlrgVy7r4630GsjjwzQEYT82wAZ4oPdOQVgMHk+l03K0nMwlKwTFuZzTsdUckzNkCuOXbnZjxD+oYXydUofNEJfpED9vBcNi36YzFcFWlwH/pBr6LicLrdjUPnIadPhAD3wyH4GwP8soq9MMgdEHMttk9ISXGpiJXaD80g0Q5smUi4rqDPHNms8b2+KuNJ6322AYviR5PzWkhrLTQmujItO7iuKPrNdm4qhJ1TvU8p0QqLhJaRi3Oyc3o6i1i5h8Nj2nNonVaXA7FxWgKDqp4BzkTKzRCyuQG5DsiL9L5vLXxSuyH3z9QSwMEFAACAAgA3ZGF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3ZGFS5QTsyJpAAAAbgAAABwAAAB1bml2ZXJzYWwvbG9jYWxfc2V0dGluZ3MueG1sDcwxDoMwDEDRnVNY3int1oHAxlaW0gNYxEWRHBuRgOD2ZPvD02/7MwocvKVg6vD1eCKwzuaDLg5/01C/EVIm9SSm7FANoe+qVmwm+XLOBSZYhS7eJo4lMo8Uixx2EajhU17/wB6brroB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2RhUs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4JGFSy/TzMoYLwAAlE4AABcAAAB1bml2ZXJzYWwvdW5pdmVyc2FsLnBuZ+18eVSTZ/6vHTp0Zoxgp9ORAJJarCuyRdkhUiq4ohXZlxQjRGVrgiyBLHVowdZAAJVAQaJFRVkSARECgWijCRAgLoWALBFDiBAhJiGE7DdBx6XLPef+fnPuPff8/IPzvuR5n+/y+a5PnufN9wcCA1b8zfJvy5YtW7Fr5xcHly17H7xs2Z/q/mJq+ETCXVhluLyXejDg82Xkfutpwz/vw333+S5b1kBYron9s+H/v369Mzx12TIzhvHvPVbK1SPLlgVu3PWF76HMmNkxPaFZieFm6Ap03xSqTD7++dyFU8Wma7Z/sfXj5Ye+afwc/eFY8U+HEmve/2z4Kv39lF9AMyc2/vL3xB/4f2n0XXs7wnNnettfnT4eH1p7KfGsW0jj7lP0ehglOrujoaPAfTZhQTdKXXikoFHKwDKqOJWM8rqcFz9VIUKXUcWyYSVNnBCP4/oWr91VvHYa79xbaLzZBT8Xm7t041ELAC/dPAiPK11jvCnu38QALN2cCAHG7zTeXGrqceR/oR4maYezxbsoQvG3xikdlbHM7+P5NWm6QONTD0TA+IqjLuSIfw+P1wPAPgsNhNVYQShW8KQ+uXrYisvB6WR5RChW+WQ2eqYFK2qxj2pGY3RjdHVGnjnmqV8eVDsA7ciYZhxb4H0v8SD3cO24AnFvQ4d2NgVCU3SIOxT3Z88J08rKS9SLN1PUN7NBS2qcS44rLdrXMzK+cHO5kgmJT4yYO9jkSh6uwD02AbnR9FoxhCbGiNufi+g6kYLsfT65EUXu2f7Ew+979HnsxCrsRIRJYXifzrOIi4hpHzjgjNufrGqr3NbbpTVDFYTnMVmufY5+Rk59yUmlDZrQe4m59iP/mD7ufSqWiTxQCF7pfM+tGbzN+WtqXwEwfnRhu2DI5o6jbSVqqiybqAlMwYgiHcied2OZjXWeLQh/ZtdLalcA4AfIoKKLTM9xSYG6/LJms3hD+V2EUtWW0SGKJsYQCbUs63yRrHX4VD6MhZlqtLAaWBWTOaHj14k9y9sFae7p6eZZpUXOvV2kYHuOnKT6pdp+3D9C17XDjjPZNcsUiETOXhZE4QLfLs8rULeX27KaK0xHBfKl848SKNEVG53s2eoqp6uLz/MgaKf3r+X+k196Q75I9eIKO5GonjQ2iyDnIkLMD5cWcYTtdHW7OFqapfSYbC72vYO0KKLsK1idUyDZthtWWsZmaQVahBq9OtX0buu+go7E/C7WQAK1xjIeP1Kg7lezIU1zqqiWqFAbZsQnRn/s2weMx6+4NfSPKRXgQ//hO/i+n5EXClv42kQkcnTIbrKzhEUGgevzgO5Yr7yz6l5BVeKFgwXduQleITa2BO9xjhY/SHCv/cC7t4v7SU4OrU8AUZ6BKK/Ebk8+43t7Q7lGIu+bSqWRDBQRUD4fsJO57FOuwIlIOBPLQm4vEhEFQ4LtazlwjftUmxfBixknKJVkhqI0cu5GrqAUYbqH3D7bFGAv8gWApQrPciV6vIqWLkuLNgdLqQTKvhhP9pqdMaeppDiqHqGOaqFRojKGLb/sKHGotYyfvImqQ+BQOGXYmBy2ZQ9VF1v3Z2MwjY/W6/rxtNXMrz6x6mu4bSGllMNsz4xscQ2sSkwf1M+4uwRvJDSM763LAzbYKcKTtiNJKBu20M2n33STVak8tWwsxyL+CMzHRaG0xF/c7pI0PEnoi7aE5BazcxHqsyu0rdpGJ+uw8WTABqbafeTw1n5TYD4sAIifrCMgoCicNUnY6IMdW0Q/DLaBiIWtX9rgUOgeoe4TrJfQdwVYmoFxP9VV+CklhxbPEqWHk9mzJRQ6jW7gR2JLVVDdBvbgkooJo5wNivNcaaMXzylzuA2rRHnXNW83JoLy9uZYfxeGIQzLLwj8PyPGwRxd1jKGHOPBRfzUvS4Ow46XrJtGz16Koo8+rqNAk68gtW7ph8bWCVoTDyK1D4Yq4LLiFfsLwpNPwBc+yQWyL95qbOiGlrAbizizJUzuhnIlYAsTuBrGIMGYhGN2l9k28CjSIFfIl2Pym3ZIW9kjIcEMfJyIxVFTE2/4+NQTygZyLOMvOd0KM3MxKKOhChdpU8wErFIVaf7xwQJOAzXZfWUXYsyySMGlCNgRkORxziw3X5h1TsRST7+2m750l0vacCmeUItT1vUwN1qdR2RluASIcO/1pcGCmtC995EPv0z6Bjms8gkydWI/7HfYTBrJeXTHy5Aj4qyeR3WO34CHIc6BqrtW2sJh+Pf8xunPWD41rO44NkWsUs30nrpvsG1UejxTWhru3RXLdFu+idIt+THcDCz1CDPfQjQaAouZ0qXiqGjAngcvDaFtVaZe66dZcNJEKrlwW88sYKsxaedxz/LKivID7K2i5eW6UVbr2NDO/MbbXVo8+D1kdAEwjtE8euKQ1QU5pqDRqXvq+GgGF+nn2hRkFX8JrSVLDXRYpIwCTjzdcvshQhMtqUfOHpl6RriatZKBB8BL6KNb/SoBbjZfmCMNmcGd8j1typ9NV7unuy/rFbC50HEo+a/HlD/2jghWXoy0reFK44IJ7dgkCvfknGo0dFvvTlRgKCbGiGxyy0YG/sZoxZGqQkJq1JGPwAUc/9ioSlgJPHASimXNStOpqB5MQV8ImZOmzDzLHrTKB3yBRNlAUlI1mTYoMltYqggicxBsNrF8JPz8E0dbK0XiPHIkrLKokM8SuMejXPz7H4SN25ucPOQdaM92qqJBsHs/i7veQLNjfv3EGNyLqGeSRSWtxGqizIC7fw+Lzb2HlFXySyhEuSglobSoBJSRcEeVHj3AL2g+PJphA1fCB6NJaksGnqZ3HPyTsQalzIXkAkM35nybaPqpmNAItCCGWuUgtEiZkyU3OsPPycahZAuJ3cguIA0/yxc1xIFJlCA7TmkXaboVrRR69nyyliuYTbMktHRy5hpsvuDLMIUE3HHceqlSuO3LDhfCRihb4lEuSRtrE9d6LbitMxZZb5rNkKMfV3QoD5iVqfRcKuAUeCnip+HW4+fpHxnRnc/KBb6o/nX/1eo/k6FlVuP4hj5n2df2AENntOybpsOl7xmuFR8zAIbL4zqLeOMo/K6jieHitjkXaLjcCnfqNX7a/0OssY/6OuR/M/UhRtpE8kJL9kC90NPNDqvXbkzwHfy2bsXAjw1LNEtnqkjKpxO1dO1AdqTFLtX5Rpcj+VcHCwqMpB0HaqFY+fjNHcXjUYOnjs8+XSIZtOtByMCj+0syXCm+VF/TXAUzct772a7I4IQA1hLZ3cU3a/5N5dzapOD61auNYn21adejmghPD6Metw4V3whuTj9hlP6ba2uP1b5j8N9ncFn29FxojLuX+llT3vrKzCc/VxF8sjIniwICd1c+zMSiyKj+RwGvZj6YJl68xSdAYsxWBoZXNp1k+ryWKJBeXZlVY/3PihyvjPO4N6Zk/AA5iAxGzbHmR1M5Y9n7qw+8kvCEKtjvX6nIMecut6n0H0Pf+Lw+z0Q45ZHvy0xLqaa+hqCah3S8flYP61ruQPtafDWPe9qhM1MSVSO0CE1y72rtn91Kf6Xy9Hxk8nNiYP2MOzM4wtyZnOXpXfpa74cpHd2gpcGQgU/4m1oe5tS+AtFDW5OPrYgYSMWT2abAiw+v/c4Ie+aPRmrqff2fnngTmONVoOoQuTVsLPiP5sSFrj7ybWD1G7LXuqgQx4M5Tv5c4B+MPEj74A+owf6ADe2v5wPfMExo0jz/l5pK/r7flTbl8+qgNw1lpXVrrhFmfuRx/g0QKY+esq4Fe7PK700feuWP57ED/pAlaIP2ewfHdO74PUIW06Unc/9A49VHfx+/4TRTy99lH5Yx8AfEasjO935ftrikFVtPeLzhWtDm+4Sg2qyC+wN/MNAwEGey4vcQhEVdPn7hbcQHyzUTw3BSR8YdhpgqrNxMgkU1y7f7vYXEFtdF4VOPLR+8rVOKu4VbADcJ8LYMPEPU6a68d5valQq58usxMMcryOxv/b6V7f1vun+24FyoGcF7Iczdzi0O1Y+a89C/Efcb/E6uJ6EbrS0rfvIKzcFrD/1Py4jVg6kc74xM1XS1GHMp6OqrCW0oB9rznyeKAmyoz4dghNWGrPg948x+H1Sm5O4q8WrEj2MLMvbKT0m4AYN7p00Y0id10aNj/sEeBRmVyvGS9d7lHnjTzjKmo23c9kICuDdz/n7AyD41w54jdrHK+eH4zmJWlk4pdBjncKvZjvz518okjyNLnSyt1BX1hVKXnHxaXzwm8WnqaBPHJxsxLJXed/NxBoSZBSCftdoritSW+Sz2V7HWhsZXYxFQyWtN/sWbRINMtkmoW9jDq0SgD7tlMWaBJQQiU5uv7h2RO8JQvarUfWxKkJx2oum1T5QT8xcMS1hkOHnPcAW86jy7cQIEd/DSLfJXQX4sEjm/H6Yr9U8uF7HWeTNnnT+xUJxjp44iPyKxTo8KW2fdgtYi24+X3vcmIcLn1iu8fVriRLd3RJi7lUBrRwMKQBxblkAlcISJUvuSmGlOnYNtHW+wDl0BbqTGJM803bZhfPuly6QScTZOmZn4SyrIffnFTX65AkLqpFbweA2BOOJglVN0yFtYLzwzMuUCtD8hkFmzJgE/jMYro4iEcjXUzONgpRBZeh9DVmZN6Urgx/GsKGx92puKupqa7BnGO7g+Hhj+EzUxyseOwF65JuckLTp5kMXfkrKKmnhW3Y1glyiiV4BvVnIWM2sBXzI/+YyDcT+yi83qU4uEVHRFPScN9axRIBvsq31tuJhtFmHEvrRtURblc5cFCHeGgSzgfeaUpnGFrtUneiGTXzrjnuJNkkhC2KBthuVCmE/yOBTC8fKvDHikipKlW7cnKqkzU6+d3JViCahjT2V1HOMUHu64T6+rKCs66T9Xpbr/Q9oA35BEBlLHs3zYa34O4QfsG4REnCkhlCu4kJuN1gcSMWR3mS2kpDFZm73tLUtnPHO0BcGb6BoDzCI2+KgF49tR3uKXBTW1ZuCSnNx6Yer5WP/KBNO/DVyIVTb3lFmxeQ+dcl1gpUVtnG0soVMJx10slD3N9W6LeZ0P+6xyTpKPtxYiQz43eImtmMCXSoaGAlxmYTmVLWxR7Xu3VBLkMNKiaAQ/kh+7XYEmg3u7tIKbAw6OfYIqa6KwkLOFQGwBRk1q7w8KPXINZoiC+IDG3ki5DAcrMQBwGOXi2/+jBZFw8udGa0+yZ7zMJ5mucypkV3LqSkgsFRVPllKTx/IKKO96x/9JDKBZs3sUNzcXz081+h/698yZMyTt5EQCVP2oI+n0Wm1guNUbg3N8B5zm+TkKVjC+sKPYbFXC54O5x/uG/sOrqren3jKRXNMrgvIcsMrTeQ70BcHyLBhd28zr1Dd3c6cfkvQnlGm0AqjmjsNq3X0ORj+R0iFOAek07boHEwq6zNwGy1Hox6O7hdvQPI6mg/GBnpHXQ/mzeonzXmIflQw1tXbATQikCW2f+eG9zRxuTqbqPCHyaAH3W63jEsw98VEsBUjPx9Hcai+rHsWsg284ZKVtn8zWidezKSvUXy3Rkj8Khba3bOE2xF2QdHOwjRoVWYDHH0/FrYq7GoTJd8O9rJjnpe1bayjig9gAZrTmfnEB72LD/pdDHTexo2shEV8mPRU3aqQPZxLuosAvQnn2HPRSBCY/DyL1w9WN3uPFKX88BN3cX/4ykbYQsFNVAq5y2JxePdory3bodBng4mVxLxLYyGyjPjgBW/HToy5D1lvoeuEjLZHy09tlpyG1+7zottAqOTf/5fNpY5U4nZIBI3inGxc3c9mGSmzO8VE/67CNEX+/vrK1de67VTGtGd2ifDYJNVV2mkBUNN30iccYiMipY62Jo6yjUa4FfSOIZw9U6dxpo9esgPJh+ow63jwfJx/31umhiv3o67S5ayT1Bymtmmyf5x15HJxStoqb76P6jhBtDSnoxkQPZlawC4CKIlZ0CWtxgaQjq7nQ0E5/NgUo7HvhrR4di09OK1zVhn5v8e5Xn6aw4qjYEwOx/j4x4/tNbfmNwsrsuSelCD0LAEbiKDRpz13BNat4PCvaZ8EJM3ealM3gLlI0i7wNrs8jSxj4G9Y7DzHwAGd/oP8XuYCNJgUtmsegNrc5kP5nTzEUYgkStlmDyexZVloD+tlZtfYuR/Pgrlp0uydNo8zQXnZF97mlvDAl9xjAuhIt7c4m0sYtVk6qvjT9E/vi7aNRnT6yWMDHSG1bVMwY9yhGm+kDPDI5a+yNEKiZXGDLQAIUM6vjKnL0E36CKe0m5r2vKo4V3f5Z1ea0vevC4bMXmW72zK8OAzaV+IvYrKSa9+66bYYBXJ+IcIv7x0El1puhtQLevn7ii28YgrOnLxPnUlRE+FeXKpSOZDZi+h+5wP0Q7bxWxEzFrmTgt2J/mVRjp8TnrBS1FianQcoueivkngWkp8EmflJ6ll+i+BAnW98peNImcDxiUe8gzgXyG5D+/pUslQqmPU9SkV212kkv4FJqim6u36dvTQb8NTC2tKjFfbOhqKlnc4F7iN6DwVaQ49JqnRIXlDxKOQywcw4LM9uMNL2TVfrl+S0NnaQbnck3OtEAcEm+up9PAG3ZBbw52YuXY6K4IOVFyMIVOqli/VIKq6m9OTofWp+3rNq5tyvcls/ah8S49nbBzEVN+8kjKbjZlpR523UN1vGTfKevuh4/8V0BLqGDYVrYJmXm2TV7+peFx+DwcIimUireKHz5LU3NFlzvEc2G7qttyYAtgyanEErjN68aUogUoXOwG3Pk31TzfDI1hFKDuJJ8yILQ3ieQvzffqdcCFArZ/SDaNQLqY8BF53AG7IyM97fkyNbpBtW6dKXirOxFnkk7z9QXp2mXb2eJr3TJq6zPsEv8TgvC/66E0uzL3Xt38onEAs6ELwCMXWToaaPXoQNZpR/yE08B1j2wcDly1TFC96d7mp1dFnuPPHW0BxlM3x7LVBEx6XCstaHdlOwR8IL7817YPK1n2eFEDfgfXY9jlfT4aLMNUrrLaqKw1SLnW8DWwei40iKWpeJjfoAvUz7mCHO/EWbTTkOjeK5KaFNBDXgNucoy/sgpRyzwaISZVQlkoWjkjkXWpMuAuNlgfRADP4odDZ1s84qfc0iBeTFbdVeMWRenzDgni32ZPBqVIHgoQJkJ+KBkiz7lUz9TywFxlYXfd4C/D9aLYRYEqq7VgK6EvZ3IKmBFR/IWhjolLF0iNZb+w3GD0iz/B6re7yvONdjT62SN0HvuEdBKVl1P2gBsclEwbOkqEfLkxB56bYX5C3+A9RBOH/mL4ySf3SO+F2aTzY3QP+j9YE3OacDnuTOl5RE+/lhiQFrvvklidQgO6m7+Ij5/HNmH+2WSrFpK9LzQ/pwXiXRKsU+s3CzIPc/WFoFUsLdGbEHKBiQjULweJ6/uoTdV+Lwoqd6l49J+/U+j11PdIceRnS8K9vxXKkO+6kcy+gWaq91K5xdJPGdauV+zlxpbrXiWxwvSdQhuvIib6dtyOUSzvmeFJ1EdKVaPCHiRgS8zu02UfnHVeHjyEHVUjBOC7PTjyEcvWTxWPV3lE5I8NK29txwSpRsTnAC+bBDaHDoWLjNW0efvMtZD1N3IsRcl2tAiEOUDPN3MRBVJeZT6qrm4JhpwoEeQ/9NNSI2omRvjiZ5LJXmiF5pI3uiZINKf0tdRZmlMWYT4VX8SzK2GaKcZtZTOrMWe0E6k+O+7sjf95qFQnSDkgW4kqz70FXm2o1+b1ZLK8Mv/hXsPbadG4ACKyZz4jpE9LqtUjys6Fat9pEWEUc/DnkYoHtedmDUkshVjaS5pD9zl3zmgJ573Z3TKns8/3E/Ezgfg5seLMEs4hU+3dTvy4bgFOO/6NVWofgYarVkuzbHX79Ym0BcSFD7FC0Ex+4Ehk/Jz3BGp/NyagP5+C0pH/RKwTQ/Snjny+SD94t11m/y+5aCnwIr9OTgLAbT+sreLaS5xxeYSRgFtXfvrp23L6yo+RIQrQ/nW4Dr2yrVEuEkJjEX4Hq9o2sWWs0EgoKLs4i7TDRtTmsrYEioFgXtgkzVVBrfPTWODnQfzbz8ZHAa+lNwjvbRojZ9LBDGp0flpV+EaRp6cbilsS7yHjJ6zZWEem4BaW+1zfkjsQarQhpUITObCJawJGJ9aoBpW0yJpw4086aPp3NyqWmu40QUqzpFheUD+/ALgw5KcH86eZCBh5xQswoVJPB7tlfsJ0P+IrQtWuCP3Q2UmKn3HHIRBmMGfBjiWMIorrhURLnufOLdmR1sP4g3hnAsN6y2BmG0BP3DkVuHEFz42OacA20vodWDW5AKstcFrD+ysOgzq0mNqzyUgcaHDml3CAzHmbG5AcMx+96lGbtdSw+O2OdoVGI9nln00/PWOcc72Nc6/hCXfGbRqkvA3VR3nl6wYW1wNFCE1Uny+1/jglUAPolThjmMRTdrjUPX4k6w4SlGR0Re/DmlLNqzsGst6DlR5gj/lxvGbE1HxO9IwPZjQONlN628vaSrz8+S44KL4rbkfo+rtPsDwxTjyaesWm/ftl7q5/t1cJwY+8acSuN8Ri6Imp4P2IPgxPLMBJttGZt9bwyqATpURaps2IcsBHoOCRTk9TKhjNrhrsah2idtGzjFlw4kagbx4zZhFxIm2k7kvhSoAxk9CTxGtrgKsSqpb4bcK2alR5EizFY3DPXGocnZqr0X6ZPrAN2uI+Wr2LHIGEwEiGVbtMDDxNtMiHa+2IJzrm8ha+el5JJ8oNDNIrKsUihe+Ht7OeAmeoYU6mLvKXXTRA/Zpvoj5/Kuz+0LsoWYQ8sG56mxajQC4lo8IYIsupdrjiESTfBq0o/O1w/o9mN5qaklc4Vz8UloA+FJ70X/g3kc9zLGJwcgHskG7HsFQ+cLm8VernRoyNyZ79nk5XVm+Sn98+bOgGD6qPuP/k2VekryHSM9cvEhS3mdkaJ9GmuvHPG0gmjK91sEEbk8R0K7IHvUnoF9PSMM8SXVY3TmRhJM8T+Op828FCrZVcrNe7xO0javmxJtdIbc6J98EyR4ed2us8K0Ha/aZX98f/Uq/mRoXr1s+aa8Te+2j53fEarF+TzpZlQrntb3SfiA4KfPT8jEiFFt2PkvRzovWUZtS3iYUW9pgaJEzgt5kt2K/Rfyz8ljm2C9v2O4446NcoDq+FOH6NudvY5mdwPjRfe/IviP7P45semgukPf8piExJPD0kBJuPYYNURZIpSPFwiJhULTiwonf8Fzt2buYoifQsZl6B9zjHpN/4RZuZ6zGznH1WqtJKc07PrOQRbGn77WBeU1JtbsVWa29KqWdGIYZayDJkmbeaMGaJ/7KwGM840uL8hcDYlQDjPU+igfnXAXEpMcE7z1rcs7OSNl2H1hEwo+doOSx60gcaWo0dKkp+HpF9EDuegB4YbY0lpmh6VJE0Tr6r2gaYalMpoXdpBZgqePgtPvF5suQ0T4FCDVIr4AgFn8mxlBbOaPxo9wDY+tSWI62XIcUxWAGjqfly3RSuWMl58D5Dw96kyRhfJ1U0mqXQoSersY+AY3T9TMJW/1+A+nIPiycmRU0Tn02JBCgcOiKk34uSneTtaAAn34ECsLaIoa39iSViOFhRb5fmG6lor17uw58ZvIDAjrAtxenhI2zpNquBuq+cQ5mykmKmKRap17pSfutlY2HMXIBKCs22IKJmdQiBgOOXC8cwRPyrEkwLpEVnNyEhjC+rQhv8Eqn2SD/yVQhmGl7BmThNi1oCPLZYgWY1vqsreztrPqzI4wXOGtYETvx956u6HDE3rFlTQ4JEHsiW8I7IVgabNSFKVrDygeBwiNsPAsioT5zMC12cmg0PqqFJraApIN/62Ij18zBuVGVtz93URm0D2FtiU4vF6iBR+pwYmam92TrjB2heUaJV4fRQWwO2PsUaHO46Dfu0N4X69//ry4Cyo4AHGSFECmE7nW4xHlZuoYXdFjLB/pllI/i7KGdJGEFjDmbOiaVF4qYZX+n0mfqvp8x+JltPviLw0rUVEAUcl13a3KUT+Tv2C0X6F4VS6VSXOQM1dCMVO6EgljpY5XtW6RY+0hSMGI4Cal0S1diJxUn8Hwu/PjkkCSsAUuL1aKlulZ7xg8INboChqSjICbFAq1DimvQ7/KooJBfV9Ngq0rH3iFXBr792uu97pde3OfIT/5tYIB7W8t/azQAeO7KO7LvyL4j+wdkuxxztCotTwo9h5t79mbwG1vZhtH5Zeri3+lifX7VxZL3o+c+g8Nv9f+q6b2p6tpDz1oswUlXC9b9xS0FlSTc1vmfb+lrYKppku5YemBEyOuPeuIVAiI0vnpcO5fBU58piXm9wcY6slT3I0JfP+1shBdQ/2p3dMAJaOwCcgdfMZ8pXQLbT/RKtLS9S63GxbRXgnusW4L+XtsrtVafWWo8jka/Urqge8kQN8jvxPm/Lk46MQ9o3IeYuLsKSlPcT+e664x7KYpxZfBb1FtEZuDGizjVdLX5fi/Jne/Wk9DS5w/2OIy1L0gbqaCW70dZjGSv6tqbXljRTYKXtKtD0U95W6vV4N7MmWvVc6TLhQrwvac91/n3A0DeXnqNbJXfN0sbI7OMOQMg9U1bl3bjkruNSozsw/VObjI5aS0bghHG1E/74rokvWBOVNcF2Nk1XUtnKlCm62DLitksiZP9fne+bU6uQK7M3DqX0vqMCj/gVABU0DVRqVrps2IvMQI9DjUDD3KEm+CNXr2/guJhrL/LXCQ8/giYBAY77wx7cVwOq0/Mp0FyPxheFPYS0NawDUUnP59sBHyO5LFFJS3d6iJDq6dHRG/r7ZJF2bhWZoyDWA48EIkn7T0jcLSFkgA+TEwwAbX7bUvMGhStiC3MR7lMR8YxSBO+LlrgQfwEw8ILzxxevpFFZj+HYUoC5mAAayna+ZDFljwz4KYj9xwjYlrsjPZPRmmkWq8Fi1I80xGGzi85ryJcOPQ2hyGDOtNAF7sPPgzd2MJm4gDLG+9z1ChP/Em/5mmK6Ur2ezvJkT7VAslYmog5DAR+gwctD7eho3HKxSrJaGpUZ6B7+vTZt11qxMkgdnBRvk5qlyc6O0Low7ossMEbS4zn/Fkbcr6Th3+k/LBAUAYkrrAbJDTT5hqZjp/Cv7UjGBouX6ZK399oHV9HEl8L/Y1zMT+xZeQk/pIXVenrt+1xlwBoikf2Ln5ZRKNrzlu5JwMckaYsFT7vLAvk9711udoSvv/IrUIhuEcNe3odWzeaYcAfUyB0nMOhKwccbQkdmvvEqBav2rXcfA5E0aKJqDj8dtS1zznampxMfMJlli0fEFPDeOtMvhPk+uQUCeTsfJypJV86ur9HzuYT4ZGTgO8FGKFWEP4RCodqlwM/PobR8xWxduIEDJ1KQWhUe/Ot2zVeNSyvy7/yqDPQZTWYkP9nWSMZViqZf7gfFIOW3M0GdTTAK1FT/+qv/v2w7FBkcbwVoxOXiTFtep3xiKYE69zrRv+VSmOG9vqW8SwUz/GSBQOf+eT79fa5q6n2IEoekGrHKLAwWXk+5G1RDSs0SZctYRS08xLAkfn1EwkLBDGeWV0Fokt7NqdYxE/yWTbZz3TXbcVWRytifjV5irXXuTfMJRcoUjxElhbx6iUaGQdKIxnCLvCNk1pLCttMGhZlgt58Wn5FWWwpIutXMedrDi7hTm/9lUs3MPAa3en7WaVF0L94RJiBpS6QiJ8e/irdsgBg4/apGmJfXGJ4XsrRLO60ZzssjzYDOy/rTkqNntT/8GRv/sPa30y7IX5Xj96J839HnKBc4DMuXduiXxgn3ZjPeney6B2DdwzeMXjH4B2D/0nnNOmiT168fef/xrv3fkvv750P/u+/yHc1limka5SMIIjC3GzpBOFz43EZc7pQjRN3d8t6ZGxZr+zcErtQdge8WewZh+qXeIMWxxNmd6UmJoOToWMK965UEhVEX3DkV0EXhya2QBbzetZn10jRMtpnRpbC+w7YKWLgAohD2Zz9AO0TKShNHUlJ6SZNBPsoROmzscwW/XzGuf3PfxGg9mRlbqmeaZGALsM4nVIvA+dAugY2n4QmnNitm9qPZndw5qTIvWkjqUQIe8Tn9uNHDHzq+b8bJ7r1+VRtVmDO3b0vM8DhoZWag3mLMBxZ4yMcTQoei3eQwrPK9U8N/Pzll/rvJimkbAfQuKQgw9pnoaE2xdL4bv7pkS3ZE9+tsp8Tzqbg1N8p6Hqtgnwfv/STBTquZwoRZwNS3cub07vTRNFiD81ginawI2E8LGM0WAyLlmfYtmDE2bxsva4E54o0wENmC4Ob06JsbDlgTnaI+RM8ubYCI0AZ8D+PdX94Q6WLN79Zk9y0XtlkPLJSYGf1c0vHbFJeS6e8npj8KTfuadFIHdt0m0l+4qZUKG8hiZde/9735FBdr1Tez/WAqhPng1y0fA7Y+elVl8UxRGgHIY2oHetKSgXxdci9NrYCFPxeEVumnETUtvGRUKp+NKWgbKC3aWWuFzOkMs/gIMeIvPoDmJSmVZHBLcNn0ISsSDqE4cjvaty4d4x+isKmY6GCutOi0WoD19FGFHRhjKcdU3ACw3RKuw8Aw/OGhXNGVEY0N86g8Ijgq82sySEvnpc4Tklj8tgAX2nGUVErrc9JORpvBq7h8gEGNmWxtTMuYCMGQcoPv+3QVuKb62tGnu3Djk66OPe2xnKBXvh9shAlUSYwDWkJbT4GwuUOkOL6i3cpZRZ+hXOtc21kti65LqUdXYkyvqYQ97jI9+4gomqmcaQuy7v/enBaOfBmW39SstR2o9H/fonBKQWGpJG0sEEvGi6PL0UwavoSgnWX0Ro3v1CdAIOZ+iaZcvxhp7VZnd6u1veLJXOGKzL4Q7HMpzWsYOJY/IAIsUUvyeJRtNA8IURyu8r1+QtVasenrtAjDTE5HaUqImhOS9VlHcM1bX0xgmx9+fw9w2qPnDW2r/fqI1rIlv2z9DpNgiqLf22k/tENhzwTEYT9gVPvU13y6Hex/oHgSP3oaAN9/pgBn0j7bPsxbVLauZFRpkOnMabz4vWk8cBuoxqbcFOuSshzYPzo9eOytmTNwS6yRoTGQn4OxgJ2sIgXb6t6ibWafnzckkvcH+Tlw3BwoybedbHMrPfY6oEyoPuKLVyBdA5ywqAGda/Neo6gcSQ6HZW4xFFfvNegkPUjkT63udEAp3d7t5jjaLBNqPEXGp7G5fv6z8HDkr9Ka49LhXR2Dv9CAK9Chpsuh13YqnP4ZKNfnsb9stFONfV0KyrWHQ3E7T9oD8o540UXiMe6Uvvirnkmz1/PBcLCCtvAHw5WXxBsvTMDyYqsJ9B7XbWLUAxDb5KNGlvMpNUnDoytI41s4Eys0+82pLITMwJQfY0YRt7E+2gqu+VqZ0qPwz9WcykUK6Z8D5Ui0akWESSWpvGBwaUSgdAcuYLFT7XgpCrdtwjaBOo9fKmAi6hXdWo8CrRaYC7Q1c7qfv1tP5cbMFj4ub75iJbbA309pB0ui0oP4SwSRvL1lcML2US4W1R61Aw5ssUQ43ErneZSAIcOVmbM4aJaNNmlBNayKs/ks+rocUVSaIdNasndoyL4WocE72XDx1HPIriqVsFIT4jBiSqKGjWPJgO+Llh91Oj+SGVe/Ux2qShMxx86quyI64RGEcWUkpxTNYkPWITPKa4iPuhRgfK7y8bYbNRY2kEoaLNjaI6XTwxRxIRc3cIptOGdmRJ9PZz0sA7CMmSQtfsoWd4F+r8kavFHdLYNdvDNR3zJ6yYMuEJnLLmhKZsNlMJ1ebZSUB+a7KpEfGQoA0FzLjrxZ7CPKnBjHMUpfkApSxECKy3qyxoHsYTZ9xGgqsShPDTOo99ikUV/3q9mTUnPiu8z47gNBsfYwva9JZVZmpySO8IA63OjiJwEtLhMwWJt5J2e4iM0FtJJ0RlCSla8fx1dSN9tKFlXuB02RD3iqh3u2adxkrqC0wZDAaL5qpmkOIPbn9PkGQyNMCZwQY0YSk5InGRdQQMcmKZYrWRoqzCd7+PP58cC7J0/ARLzmz6+2ZnX0WsIiZuTqd2KLtiiY+c/UeWDDLxA2LnVpwWt9+78ANQSHYHrS2GngXsLt3bMycO2FO6h+ujvd498mRaVaCgMT/+NDLVmBn+WvWSZAYUDt3k8jLBvcTHamp/dFVUJY7LYsXc2KLbhRczhO/zs6wh9U39FfXJTHHoFs2wtH6S3t4o/8tTJhyM/ED8a2vYM9CHLKReoaJtJc10zPfFLhw3FY6DfkKRUQ4bscG8bmTIeYsj9qR8rCXAdv0lHEMbpnc4Z9SbLCFuJ4cmdxHx1jC5naEP5vAAWmm/g+jeYW7H4bgn8eBTXqDKe4jvOEZZIaQ5W8XbsJKJim+mnx9D9CeBcoFLWmpwL3EeXWNERiydBiydP63PuHLRnpxWTQ+RZ1qcfB+thjv+cYq+7YzTixQTMqHQJ/sgSvSTcbKvUBUQhmC/5xhBoIMySFzSVfYdGwmnCdfYFTr1daXy70xL11tz70sZYzdVdyRDsF4J1nGwjASb3E7Ewm3FWbM6SRZuDkRrpAmPRG7iHmogZzaSNWMfb6SekNcD4f8QdKLp4F4p9Um6G05C0Ewyult1Cu01S3aZANM0p+s2rWBbHd44EU1hOgkDYyY7esFMP4z56YsBuX5z3bWiMq4/NC5v9IODa6RHdLFR5Dd/QbgR2lCefanEZ5KvbaH1ML31hiZhUAwaXtERa+hVKFhqbDlMOLynKwFvknEQog/OA/HQlNrviYoPmu58YSeZgpiGj5gJrjUffGB/t90I4XV/E6Dk45LUW9PMMqPUZWKrVLqIhzGGam9Mnhrfb5uAbYumJHl4GV5pyDj/UYvrnAYER1doIs60lwazdBnfKiuTxkqj9jrYgAm5tZPLTAGpimJldif764PnP0B8bo9u505TPR+TePeptQJfNSUONSWVWcH+K3gnhNR4HlYnCIFzRkdKGGWNfMsHB8FxLTPC7C/qS1kbHyLPwEtu/V9mVhifmOWltBJC1A1pjnZ0+gli9XBORgTPCVIBOGgxmGRs5PyKGnvZxpJVIggkaL2AzFaWwMzHNnXSJd0JGyfNgY0SwFy3tHGr7/2VjcjqNmgywL/GrEBDq7DhHqH2xTJVaKzLWNXNGCF3DpqMlfNuBez/Jqulags24kq0XTaw3158Fy0wgsl8mJCxQtUSh1/Hoir+5d87I3Y7EWp8WxsW919FzmLpUpw0hECx6795VjxBjCY0ws1pINNgnO20YyArtc4R9iW2AYwOYWWESiH5K//ViHgXN+Y5G79SZ65v0z56vhjzvE8SXPQxNeoyqKg8xpBak6RdXRtkgz11KN0h7S8X7GQYOYIYhXshPGn39awqIhhCrLoH/+dnAUkPA40EXMLPB4N6w+Xqeqj4P8pyif+gK2KRj4jIn95Xzom56TUH0XLr6+apO+X76tFu/XzNKmJ8cIc+qWOpjjHiZGkIldZO+MO0Mj4QwM3Z0AZHweOhnDPwOnqaPp8lds+NQOS8MpIB3KvefZSFUNX2eKSce2tzBnZVaRKJsDOW9OlqO4wydWWqEdApqS1Es81PjnvAjmszfdQvEPLRjXcrDYOxU/4vm1uaOYrc526jBpAs9oMPQe/tqTj8BhCpDe2ZYe6WezoPlPLm47zlsnbB+iUTSwsYcqlguHrm61FX3V40sQuIqftRUnqonq9qf9N+P07ueg7UbCEVVHwktWybANURo/3RPjFHi2uiSPrVIJFu+nS6fxWlXWB3pD1jCoEoTNYrXbxD4UGTgjKVuctpVDcLZ5NY+26XICunB4xKNBK31B6PlyxUyiF6WR9fcce04FtYgsKpcbGNAVErxFteeipuKTlU/UtYvXuwXa/qzKSuNy5rb53AXhtnb+TXZD7zNEFJl7yLrZoI5+EEd7suKiTb9bmWGfo7nrbkG0qiQR7/sbqDmL62G0j2rO4Rx5Pb1YwyhV5QilR4YsAK8MGo8Cn+ad14CxelBDnmrGJE+i+0OBf+etSvL0ZiS3Ip4JMkqHRGSvdiGU5a4rnDWPaUvmqyCFBTDAM4vHrwOjN+qLcfJUsxSskdG7HXE+j1UO+7S0urSB6T/099R+/VaDu9hrYN4sM7QB/B3ocal4K4dgV+QP//qX/8LUEsDBBQAAgAIAOCRhUsmnTYuTQAAAGoAAAAbAAAAdW5pdmVyc2FsL3VuaXZlcnNhbC5wbmcueG1ss7GvyM1RKEstKs7Mz7NVMtQzULK34+WyKShKLctMLVeoAIoZ6RlAgJJCpa2SCRK3PDOlJMNWydzcGCGWkZqZnlFiq2RqYQAX1AcaCQBQSwECAAAUAAIACADdkYVLFQ6tKGQEAAAHEQAAHQAAAAAAAAABAAAAAAAAAAAAdW5pdmVyc2FsL2NvbW1vbl9tZXNzYWdlcy5sbmdQSwECAAAUAAIACADdkYVLvPJFwvMEAACcGAAAJwAAAAAAAAABAAAAAACfBAAAdW5pdmVyc2FsL2ZsYXNoX3B1Ymxpc2hpbmdfc2V0dGluZ3MueG1sUEsBAgAAFAACAAgA3ZGFS7CyYgDEAgAATgoAACEAAAAAAAAAAQAAAAAA1wkAAHVuaXZlcnNhbC9mbGFzaF9za2luX3NldHRpbmdzLnhtbFBLAQIAABQAAgAIAN2RhUuJOHO23QQAAC0YAAAmAAAAAAAAAAEAAAAAANoMAAB1bml2ZXJzYWwvaHRtbF9wdWJsaXNoaW5nX3NldHRpbmdzLnhtbFBLAQIAABQAAgAIAN2RhUvCVEfUsAEAACsGAAAfAAAAAAAAAAEAAAAAAPsRAAB1bml2ZXJzYWwvaHRtbF9za2luX3NldHRpbmdzLmpzUEsBAgAAFAACAAgA3ZGFSz08L9HBAAAA5QEAABoAAAAAAAAAAQAAAAAA6BMAAHVuaXZlcnNhbC9pMThuX3ByZXNldHMueG1sUEsBAgAAFAACAAgA3ZGFS5QTsyJpAAAAbgAAABwAAAAAAAAAAQAAAAAA4RQAAHVuaXZlcnNhbC9sb2NhbF9zZXR0aW5ncy54bWxQSwECAAAUAAIACABPlJVHqQHEdvsCAACwCAAAFAAAAAAAAAABAAAAAACEFQAAdW5pdmVyc2FsL3BsYXllci54bWxQSwECAAAUAAIACADdkYVLNdvZrWgBAADzAgAAKQAAAAAAAAABAAAAAACxGAAAdW5pdmVyc2FsL3NraW5fY3VzdG9taXphdGlvbl9zZXR0aW5ncy54bWxQSwECAAAUAAIACADgkYVLL9PMyhgvAACUTgAAFwAAAAAAAAAAAAAAAABgGgAAdW5pdmVyc2FsL3VuaXZlcnNhbC5wbmdQSwECAAAUAAIACADgkYVLJp02Lk0AAABqAAAAGwAAAAAAAAABAAAAAACtSQAAdW5pdmVyc2FsL3VuaXZlcnNhbC5wbmcueG1sUEsFBgAAAAALAAsASQMAADNKAAAAAA=="/>
  <p:tag name="ISPRING_RESOURCE_FOLDER" val="C:\Users\CoGiaoMN\Desktop\CNTT thi 1718. thuy\"/>
  <p:tag name="ISPRING_PRESENTATION_PATH" val="C:\Users\CoGiaoMN\Desktop\CNTT thi 1718. thuy.pptx"/>
  <p:tag name="ISPRING_SCREEN_RECS_UPDATED" val="C:\Users\CoGiaoMN\Desktop\CNTT thi 1718. thuy\"/>
  <p:tag name="ISPRING_PRESENTER_PHOTO_0" val="jpg|/9j/4AAQSkZJRgABAgAAAQABAAD/7QCcUGhvdG9zaG9wIDMuMAA4QklNBAQAAAAAAIAcAmcAFF9l&#10;UHJYLWZFZEJiQnZBT1QtajJYHAIoAGJGQk1EMDEwMDBhYzAwMzAwMDBkNjA1MDAwMGIxMDkwMDAw&#10;OWMwYTAwMDA0ZjBiMDAwMGFkMGUwMDAwNWExMzAwMDBkNDEzMDAwMGM3MTQwMDAwOWYxNTAwMDAz&#10;NDFkMDAwMP/iAhxJQ0NfUFJPRklMRQABAQAAAgxsY21zAhAAAG1udHJSR0IgWFlaIAfcAAEAGQAD&#10;ACkAOWFjc3BBUFBMAAAAAAAAAAAAAAAAAAAAAAAAAAAAAAAAAAD21gABAAAAANMtbGNtcwAAAAAA&#10;AAAAAAAAAAAAAAAAAAAAAAAAAAAAAAAAAAAAAAAAAAAAAAAAAAAAAAAACmRlc2MAAAD8AAAAXmNw&#10;cnQAAAFcAAAAC3d0cHQAAAFoAAAAFGJrcHQAAAF8AAAAFHJYWVoAAAGQAAAAFGdYWVoAAAGkAAAA&#10;FGJYWVoAAAG4AAAAFHJUUkMAAAHMAAAAQGdUUkMAAAHMAAAAQGJUUkMAAAHMAAAAQGRlc2MAAAAA&#10;AAAAA2MyAAAAAAAAAAAAAAAAAAAAAAAAAAAAAAAAAAAAAAAAAAAAAAAAAAAAAAAAAAAAAAAAAAAA&#10;AAAAAAAAAAAAAAAAAAAAAAAAAAAAAAAAAAAAAAAAAHRleHQAAAAARkIAAFhZWiAAAAAAAAD21gAB&#10;AAAAANMtWFlaIAAAAAAAAAMWAAADMwAAAqRYWVogAAAAAAAAb6IAADj1AAADkFhZWiAAAAAAAABi&#10;mQAAt4UAABjaWFlaIAAAAAAAACSgAAAPhAAAts9jdXJ2AAAAAAAAABoAAADLAckDYwWSCGsL9hA/&#10;FVEbNCHxKZAyGDuSRgVRd13ta3B6BYmxmnysab9908PpMP///9sAQwAGBAUGBQQGBgUGBwcGCAoQ&#10;CgoJCQoUDg8MEBcUGBgXFBYWGh0lHxobIxwWFiAsICMmJykqKRkfLTAtKDAlKCko/9sAQwEHBwcK&#10;CAoTCgoTKBoWGigoKCgoKCgoKCgoKCgoKCgoKCgoKCgoKCgoKCgoKCgoKCgoKCgoKCgoKCgoKCgo&#10;KCgo/8IAEQgAoACgAwAiAAERAQIRAf/EABsAAAIDAQEBAAAAAAAAAAAAAAQFAwYHAgEA/8QAGQEA&#10;AwEBAQAAAAAAAAAAAAAAAQIDBAAF/8QAGQEAAwEBAQAAAAAAAAAAAAAAAQIDBAAF/9oADAMAAAER&#10;AhEAAAGy1O0J5rB7CnpndcVVgKaTB4tXeCEBz0+pBzO6Fgu5BOIT8d1vd59YY0uDNCx5AkzGB9iq&#10;h67y+HGbSTC07ZnVsz0aWHy33pMDkhoZiGZCrxwmFFVzP5fy3p3nt0k885YtHlM58eNdCOBWSiiX&#10;1A1EHfxIbk8p1Oyn5iJwPs1ZsPBhU7tyoyS4Ux7WWkHZS2YWYSoSgWQOEjj9Q77k7KT7G5W0d5pl&#10;+lYOjayj5aHfJLAyze9CocrnFIpLpJcX9IgOp5U0/Cwj9XPK3aEb5yLrnWhy0e2es2absV7Ov8pk&#10;y88NPxIAZ54TXX9J6ASdM+eGCdd1RV5NPb0Za22D6qJ+iiXzNDiV9R1WdvV2YJB1bdhGtRs2VPEG&#10;51PSGWxFw8GaJHfqxSyMZ3G/sDU7QMuGOOPiVfNlt9DfLS2WFc3hq6468CSZHsWfPIPQ85vXdbgQ&#10;y3LSoWKs0HNbfmJvpSK+VrstU9JgfHD97Mensqmwx0OXih3GpXsphlU4b9NfOs8VEaJoiZWsb+CM&#10;gtPnqs505DHVmnkhC0CLIYpQ1yqbRu1ZkTASz8GPn79++0QUmxB2z9+KfZWaS1g8r0UdXbwoql5X&#10;cvoE/LSAxlqpWize6SiS8pEsHZQj2P55/wD/xAApEAACAgICAgICAQQDAAAAAAACAwABBBEFEhMh&#10;ECIjMRQGJDIzFUFC/9oACAEAAAEFAs51+NPJMuAJMuldCY+rvHyP7gf2Vh53s2wy+if2YwPpO1XK&#10;Z47tkxMqxn7iD+M/jry5/wAYWNT8jpR5HYSucXXkzj0Mzn0oe/oz+tFo97or1KKGUE9QD1eNkdZu&#10;upH+A8ggjm2xuXg05TVkHxwQbdra8h/dneWc7QD3Cub1d/A3uIP1js/Gj7yx7E9VBNeSMwQdfKcS&#10;KLwgNCsrOZeIZfa7m/Y3Fl7qowII3crEI5/COh/xtbdVxzPye99LEQrrPJ1LmDE7A9jyoj4S/c/7&#10;6wVXKvVWfe0KZEUWrXOSxNV21XGM9+O7HxLC1jGsGxamiF1WEyqt95qOqx+0oSmOO4KtjaNS7EIh&#10;6pjv3A9x66NeRVrZxh+gX7+o1nZ9KBP6y8nuN+Mw8fjXy2T2mAzpCdMV25i12HJXqPQRjhYtleBg&#10;AqAOquchX9zxv+bOXd/JrOq1rNjTxOOcsMfHFLToxY5w3j5J0x+CFGzxX4kYlBfHj9DXuPxfaEjU&#10;Vqp2jC0Ofuy47/dymLeNkEU4zA/h0C/HddKorXOaxvzjX14z1lUEutTj6/Gyd/gSuVcd/pz7Hy4X&#10;p3PKJ2dx/Hpwlb1LHd5d0ukhYzm2EWZ10AF4zQdEDJiHVVurmTXVyyg38cmzw4FMJrMT/cnEXTi+&#10;146Oh5tnQgBVT8wKN+TGl2hfvjH/AFItirJMLUTzv/zRVsLg3P6lyNY6Zx6+xUGooVpDpcc8DozE&#10;ZlPQK1r73miKYUA7U2j8ixddEnK1LNpVanCxV+tzlG+bNxQ98av8bSLamD487lGlacthkxN0GOgT&#10;mOoRnIH2dVw5jPtJ1XelDcTWqsdyq18NHT8evWHWkESxh3Y3rtMVFedrbySxACpyDQBTpXq/3LnH&#10;ZfjiHjAYNy2VK9zXrmMW1vxz1MdukMFWu9nP3bvqrJSSsfz/AHOnGL1dYUqX8JMxiWNuY1RcqoaB&#10;YJ8CpkdjuxktHdKX0o3aDOWZOThAEJWplegytRw6uq1LgDuLTusZf1VWoj9DUqov41qEVCFv8kWE&#10;QndFY983E2GVRLNt9rquw0O4tVzHC+uP9TcrVYwfjGoEr4EMprXDFY1Gzw0A3bApqmPXjCwS5zD7&#10;o6xYTxekXVis5W2zpuqrUEYNa+ceui690vqMY8RoMsbWDhZOQDrG1+HkECDQ+t0zVnFu3OJZpw9b&#10;rqNSjm/kPczcwcdYGRBY7h45bxXMphpG5m5o4sz2AZMvdVcG7usdJG3i8ElHVfFfO5//xAAjEQAC&#10;AgIDAAIDAQEAAAAAAAAAAQIRAyEQEjEEE0FRYRQi/9oACAECEQE/AZ42vOMa/wCkZYFFcWRdk1+S&#10;MYIy41Zig+1k3fCGjqeF2j7bJO2d60J3xGI0V+hoh7R6fxHT+cK+uiN1sku2hQ68RVSF+iCo6as6&#10;bMPlEkJcSZHYnRitysUO+zJh6x2Rl1di34OEuMnhHSPqMCS9IxShR8ubcVxiydXRKcn7xNWfgpJG&#10;K4sj8mUVSM83P3ijHYxscz7kf6oVoyZ5SdxMXyPsjv0QkIsnLhIh8bWzJgktpmNSjK0J6sTIsY0i&#10;j//EACIRAAICAgIBBQEAAAAAAAAAAAABAhEQIQMxIBITQVFhIv/aAAgBAREBPwFJfPnRKNbRFjsi&#10;xvLLLOz00yqEN7y5FjE6J9HR+vLqyVfAnQ5WMk/5KHs/McngiWkK62LorDVorMFsmXQtlD+sTje8&#10;wY+zsuh8v0Rk3meVG1sXGS4pN0cfHFKmT4vbeusNjxGN4kS50nohyRY2pRplUNEqFRZZ/8QAMRAA&#10;AQMCBAUCBQMFAAAAAAAAAQACEQMhEBIxQSAiUWFxEzIEQmKRsSOBoSQwUsHR/9oACAEAAAY/Ai5l&#10;qfzdwi1ubKPZlMQEX1NXKWW3Ks5M8xhlaPsiJwcMJbqF2cu267LK422KkYj035QNipJBChqgkhWK&#10;ph3tFyraLKDzlHAHCV2OEYCdEHhSrgK8OYfl6KG2qD29+y5hhUf0anOIsLpzjriMY4LqJTW7TKJf&#10;zdghU6KdlzDyh6LzfYrlMVJunUzAf+UeOCFbDK5AJvmFBabdlNTX5WprVdMcJ5FFSnljfqg6nrpx&#10;wAtFDmYZgrpvkLlqOLfKmHud3Re5GddkM+5uFBMgb/8AUMosi82K5RK0V8Lq7soXLX+61BwIKezC&#10;xIV/5VTK2QzVeoTM3lFtJru7lkqMcT5UNmB1QpDbVVfCzQY6q2LjfPOiPqMsgRM41PKjsgwNyt83&#10;Ul+Z0wqvwomo503Qa6sacdDK5nnMeu6a8NbrcE7dUaudkeVUe3QlPa4TZGnHL+FN54NMSVNkPCBJ&#10;DjCtqnPc7NVfbwi4xmOpWjf3WWmZI/hPrDU3cOmF9xxWxd4TMuhbKCo06BBc5t7qXxUqnVxH4Uu9&#10;x0aoUD3FNduVVZTByzcwoQcNigRvwW04Kz+1kXPMuQ8J9UgZibQh6IzHzoi95k/hf0+UO6r9bmcv&#10;TpuEi5+lGN9SrYZDq3CIlSHwuYyVbFlEauMnCf2w/TCJKy3j8ok2/wBL06LOWZdtKkAQVEXwDgg5&#10;hV2qGsKs0Dys5dPXGq7oYCGADZy9UM5hwRpfB0Xd3vt9k5rx6Z+m5T2kvOY5pfqqgqgFo3JuoAhO&#10;Mztjf2oELU8NQH/I4DwtChlaIQzBVKrtiQOyLaXiVke4Zxv1WWmZdvHCGP024jVA5XKCh4XuCGX9&#10;++Dm3yl0lD0CPqhQaL5HRGWxOnhX4bOIC954IcJCPpONN38J8snKNVDJPfDKy9QoU22ZF1N5xaP7&#10;E8Oik6BcgIvrgSVlqCO6sZB3UP4gHixVkOGXV4j5ctkPVY4x9lnYRlKmVDGypcGtfKe2oQaRH2KF&#10;RmrcPKlq6OUaFMDevHccx14JAnqBshkUsPuXVHLvjLV1UHfC5VuExd+wQz64Sww7qF6fxI10eFeS&#10;sp2U03SODlCz1ddhx//EACUQAQACAgICAgIDAQEAAAAAAAEAESExQVFhcRCBkaGxwdHw4f/aAAgB&#10;AAABPyF7G8COrJASJeDhmL2TIFNHExi9S/NDLIH+4awCgwwR8oB4n58H8WDo5zLU9R2dTaP8mfrQ&#10;hbHLqNU2Ab8/JKXeGLRCq9q7dw9ItCvJ+KNG90zgcNe6lAb5UDxO7Ox1HPmqdTzBmIsmSJjqC4Xn&#10;DH2YlAOnUTOw/Us5jmWPlVQkTXouWU4h5eUuTup4Q+jGalw2ruo9xSpAiDJiaqXsz9PgcnE9M6i7&#10;5i5zK1M+ng5bGo6lwQx5/ICV0XYwbiSAyqom3p9ovgePqCWyfgxSe0Gss9nwkluYHmXY7ikNg1CW&#10;zUt0kW+KGm+Z6lUN8hVQL1XK/slU26JpmsTynCeeIqvawMn/AKhdpbS4/fwDkQY6m4ahleWOFiIR&#10;JNQeyEmpcBC2Z+ZnL0sLhp1nHeV5yv8A4Ew0sYcwW6ULl6LKbriGumuLhAamnzOJF4hd1nCzWQJN&#10;YgnlXUUz7hHWCtdkYGrSYo8Bn7iH4bLuK65i+AFviYs5wcEgXKNLUTmTKFS4CsRYFdS6sTOnc2iV&#10;RjJl3rpAeWtjKxihSa32C6ltGFA9wjIDNsH4uY4XHjAGSOUTSOHYAXOeYaxAbGq3cXkWK/UjDFAt&#10;J7PUowmms6JRQ8YBanpKoBm5t22RS3tWY0LYm0FkZgBEVPARMuQW45YanSTrqbcxlDc0HcwwQw0O&#10;oDEaTc3q3tVyjzsCbStXLX0pt9xgHJICY+DiTWJurnn4BI6VaBLGK7oPUWH1KHgOATuVW5pPqOI/&#10;UE74m4DSsZXEEV7JoiDW1KUOIuzXRWMC4br3DNanJl17pbuEwmVMlfZmisF1Utj8og6jM4P9mphc&#10;wrvXiNtJpRPzEu2XwgsMg8zVq8mDoKP3BlM1uj18RdNHExhupVe5MuflpIta8E29tT0gipWriwpV&#10;tvawvVd5Zlqh4ItxgZz+HuXDXv7ODUXBdxrUy/cyLJwh78k9oZKE8Sqk2hNWm1hpLhcKES+s+iIi&#10;jobgUXF5ZVPB4ZmIWxzcqtjBqvgP8wQpYw/kmRJKCoEK5LgCC447mjAaMuxBKhk9nUFH6SWsj9Q+&#10;S+2VPh8T/r1fxrNL4XOpkcO5no/ZBkgXDgQq+aMxcsCFzbE1bUNoSgvMTZHL4Ak+SUiqguKhcXnq&#10;Z7+PmEfpg9BmW+E4Hfcb5m6PA7h0ahLq0/JL9RlXSdwtXozM/XLUOsoczhN4Eo/vkILr9zAKq+fh&#10;glQicMum2HMDzDANQCuOVK3smMbVV4iYn21zHrLtgjUN7LMHEwLzEUOfgPomNZAMI0EslzBVx1mY&#10;7K+YmSsyvM5xuFpUQDHqAxnVJq7QEVkifAe5Jd8y3YYms/c1EWh8zLyhfBIIKK+Kua7SGLcHy7/S&#10;Nuu+oqWNQP71lEQRiWPUmYKAvfXUXXrMuEOFzLlVczzBDOj+GPldF8RJ3KwGiI6JT+aloz1YVF1K&#10;9DaFYjDMs0p5H06m5ku2zUU4WmOJlPI1E80cIsbpJ9W5iBeaXKvCbG6So4YZVniWOFEIv4rlxMFK&#10;q8sbFkZCVowsLUBCD0H3Dr1aLZRZzDGZn4i/UwHMVb5qIR3xDgirxBLmGB1MEDEMNy8Qj//aAAwD&#10;AAABEQIRAAAQ2Cm/MMGoHcyr7pH5IgUSvQjKbjxEG9wGBS867lE3p8A/MZ+udPknQNGYcmiwrTLr&#10;7shGWy/xKwjstcp7M/02C/LFfCHlTsk8GS2O/8QAHxEBAQEBAQEAAgMBAAAAAAAAAQARITFBEFFh&#10;ccHw/9oACAECEQE/EEl6sZ3L9kGiQAjRBnIxyxY/jYAnZqfGMfiXhsjcdlPS77kJIGb/AN/l2p1B&#10;5auwbDmy/XCA+tgTGfpH3sKuHJx1h7FiMVh1CeQPrLpBeYTnyR3Xvk60Fhf6XDl8mTLlLWw+JDfc&#10;mejlsrzl/DpKzq9ict2WYva3R5aJEC4mLn6n4MH5/BDpk2h/qBxcu2TT5LvN6Tv9z0ZbI7Yi7Oxp&#10;yA4ysJhQ8nXXyR1N7Inz5JlR72Le2MnjIjn455P65e6CRBa4Wpk6dg/u+L8P/8QAHBEBAQEBAQEB&#10;AQEAAAAAAAAAAQARITFBEFFh/9oACAEBEQE/EFerAMJ8hzl2XGf7Ou2yPlDG/JDh5GFx8/R8WT24&#10;eTgvtcE5+Fm3IHwknpItj6t/iTY4uwYSHVsz2y+5Hy2mDrJVqPFuHYdG2f8ALYaw4Ww+r+/IAbOp&#10;twJ47YfJLbU9csrdutheWRx+YMSBbZOf2KdT1gSBt/Fej+bhIfJg2yWI8+3OrilH79/BF5NnL1fZ&#10;1r5HnJa3INhcTGJJKWfgR5L1kJ9jPt//xAAmEAEAAgIDAQEAAgIDAQEAAAABABEhMUFRYXGBkbGh&#10;0RDB4fHw/9oACAEAAAE/EKYOpRtIdWZuUqrhaTkq1vLfEWoLZzR4Xx5DwNbDVDcQaJeUMKQbl0Xi&#10;MDGOeQSkBJAFrj/EVYYLyIlq8HhczjTdnvcZYCOmOev/AN3Lbrw27ISmqpL+TFKhs5GnybEcrb/P&#10;2WuYy4E9jG9Evmf9ynEfSFYvrLugWPeCVHgVi8V/IlBYU9xbCBzq77mYpWSXllVkk1EDX61EhHMF&#10;qrvmIQIFjk5Wz0C4YxyQblMNCIIHV03wkagzydwlldh4xG5T/wBYnbwisM1rpmYClbz8eTGmlkNb&#10;lLvF9dRFDzSpDiWwH5Of4jwi+w8q9vJ+xF2WNYvr7L3SuOZU4x2spuv4IEKK7NVH1bZ0cEJmxUBi&#10;9gfkyU/HkoI80zELYpm6wlqMtaYfGUotjnqZixs8e5oKrUsrwPl0jq+sxbgJNt62RS0N4DiUcnyW&#10;GJBvN9d1KB165TMqdZB/L7Lbg3cK9O6jG1CMga/x/cTWinH5Tx/uNY73Epp5ImGWVGdEzHGDKIrr&#10;T7KDGL/hl2F1VhuX991maY1mziWHPodSkSDK0yQmlFIDeyyFl/Aiv+oipcpzby6gXZOvfZSy1Frz&#10;KP1W9sRVOcyjX0niyaXTMIy+CyrcQAoiWSNpKwOYURYbjKOllOoIGhlxJeguUvHi0m5NuoioMHcw&#10;+hmw/wARRqCkH9yi6wPvEKCTFwP/AGWi3REVfV4jodFXVaHEKCmWcuIzTRdQvfsDoW+j2HzVllVO&#10;21zb7+QY43QIUNhaFxUGXpMAPyCwQsoxNdtqcNcuwlA5uEKf5qUY6Kbik1uCQCGpe4ktmsxBLKgb&#10;wpbrTZygAJ8rMooSVrS6/DLK0IaW0ZK8hRCGQngbPrD0L+jvf/2ONkAv3tnNSG1wH2AQRAXsY46+&#10;at1cyKGrtH/kFYsS4QbggI2o030RNNx+q5OcQIlUVlwUEoDeoSTGagfbf8wOOL+oWocmDJ2lDy5R&#10;pAcGh/SX/EyNZJc7F0RVzSQO6KRXxybjdrSLSNIBlaxmDelpRCje835udXI3Z3+7hsLUHsYY0oLy&#10;uyUTaKeB8jIJoqBoFJAX8rxLXQfkA8VCYJHvMKyiaWA73L8ica1/cXCnAAqnxriZGhG2nRFuLQNY&#10;jTlb2xZTWK15br8icgZ2h+x6ci01soXjyU1uKlzCntmfse71kSjDAepmCEQjbuNYnssJNktHZmNA&#10;fIHH/cfuFZSjoCUYgKqbOH93MCbqfzEaYelg5XFEXUMQKPQ6P8szmT0TbxX7ABoa2avqI3RhX9Pk&#10;WDRbd3LFeQPcWX9gSDwzuWXhj85IKxIH7AztFL+QMQUqGeheriFKoFXFxQEbphMQBQPsLLAMfsvU&#10;AgAxoAwQpVjNL9eRgvLYZc1ACFZbBPLAwx4m/WZaFookTji5a0s5e4W6HW+pMHzth1s9DS3yHEtQ&#10;BUNUrtnxHM5fF25f+mHjS6xGaFchqpSE7hFhEX2JnNwALTSdTIZmQmNeSOtV/X+obLoC3sUGZG37&#10;AXMciXjy2FcqwZ6xfVTNDepr+PIYBvG2Wvp1EFCBFA2WuXOY+RF5kfzFtBJAwGI/gJrW0dmyNcWN&#10;m/sKJVumIADw3/0QbZ8gr+EwM9UoPhEVtMtGk99WGHH7c5RJ9YCiQul/LM0+GZQCCh0cldy5T/qx&#10;QLcNjPDPvIKv0iQcKAWPGpcVoMEjCZ/YIVnZLf7A/XUAWpTpMHyGkUf7BLo1l8gZXfgQBwqdrBSy&#10;FgRFvxEuthN/UodBQXBAwoYKGemC4UZCL24PIBby6QFPLhcmKtI3cE0F7cqceG7nGL12O0ZQuGqU&#10;YwX3EA2X63AHCKw7JtKQxcujxlmSuCFWmtLaG5cFzG1JkxY0PFv7uI2WOHqUNZaAzfUH6O0spe8b&#10;fQRXVko2u7wz26JZKVcOQVT+ZmVkYzEvGJra5h0fZtIGStRzDUS2N1UAfUtxzFjbNDohHZ7qKWT2&#10;q4RSX5YvE6FwLuC6Zjn8rZ+S1AG2oORgZKbNX4EfBUsvVzGCxhquT9qEBuVbL4PyII7xWn6TASHh&#10;FKKvEZkM8TbKLQq+RCPGR7iuHGZdO4FRUcVFRTB1BV3/AMDCIvhuVjwalJfkAoAjhHmOPcqGYlXz&#10;cuowF6YBQ7cZlBYvKuVmJlVF5e5WBZYar1IiAF5Jh0uWbOyNZjOB9iMmKq+zjKOE9jgpt/ECbDjQ&#10;iPHYPif1HKlUpbcA7it93iUY4/4ttgyM6BXfs2WtGrGsqSI6liynzzol8Gb0VBb8r1t7Yiv6bXRp&#10;9lVMiaDmhyWf1MmChGXLMYA3/JGKYUeIxZFSsPTcoVgU+/7irTbrh/3ER07A4uWUKuwv2UuoKhZc&#10;wQ1f/KjBCwReKtx8iUoig7lIUBU2nkSDM4KhqhqqrHPK0DKBkhSWa5mbdkiNCgjycZfYIdzQ0LAw&#10;AwF4WUpjg93EIKFpLdZFPZ9/3MlKgt5riG+cVNMDude0SoT0S9BhgQzAokpM8/ktrBfkHXUSUX/3&#10;FxGJlz6yklCsUXLwcPsszQk0Duo0QIASjq5gMNobPEJxgRN5H7CYLiRW+cA35NeD3H/3ApUKgYXc&#10;r1N0xLLLn//Z"/>
  <p:tag name="ISPRING_PRESENTER_PHOTO_1" val="jpg|/9j/4AAQSkZJRgABAQEAlgCWAAD/2wBDAAoHBwgHBgoICAgLCgoLDhgQDg0NDh0VFhEYIx8lJCIf&#10;IiEmKzcvJik0KSEiMEExNDk7Pj4+JS5ESUM8SDc9Pjv/2wBDAQoLCw4NDhwQEBw7KCIoOzs7Ozs7&#10;Ozs7Ozs7Ozs7Ozs7Ozs7Ozs7Ozs7Ozs7Ozs7Ozs7Ozs7Ozs7Ozs7Ozs7Ozv/wAARCAEXAQkDASIA&#10;AhEBAxEB/8QAHwAAAQUBAQEBAQEAAAAAAAAAAAECAwQFBgcICQoL/8QAtRAAAgEDAwIEAwUFBAQA&#10;AAF9AQIDAAQRBRIhMUEGE1FhByJxFDKBkaEII0KxwRVS0fAkM2JyggkKFhcYGRolJicoKSo0NTY3&#10;ODk6Q0RFRkdISUpTVFVWV1hZWmNkZWZnaGlqc3R1dnd4eXqDhIWGh4iJipKTlJWWl5iZmqKjpKWm&#10;p6ipqrKztLW2t7i5usLDxMXGx8jJytLT1NXW19jZ2uHi4+Tl5ufo6erx8vP09fb3+Pn6/8QAHwEA&#10;AwEBAQEBAQEBAQAAAAAAAAECAwQFBgcICQoL/8QAtREAAgECBAQDBAcFBAQAAQJ3AAECAxEEBSEx&#10;BhJBUQdhcRMiMoEIFEKRobHBCSMzUvAVYnLRChYkNOEl8RcYGRomJygpKjU2Nzg5OkNERUZHSElK&#10;U1RVVldYWVpjZGVmZ2hpanN0dXZ3eHl6goOEhYaHiImKkpOUlZaXmJmaoqOkpaanqKmqsrO0tba3&#10;uLm6wsPExcbHyMnK0tPU1dbX2Nna4uPk5ebn6Onq8vP09fb3+Pn6/9oADAMBAAIRAxEAPwD2Siii&#10;gAooooAKKKKACiiigAopryJGMuwFVJb89Il/E1xYrH4fCr95LXt1LjCUti6SAMnioXu4U/i3H0Xm&#10;qQjuLk5O4j1PAqveSrp11aQzW13Mty+zzYI9yRntu7j8q8v+0cbiP92pWXeX9f5m0aKbte7Lz6gf&#10;4I/zNRG7uH+6f++Vq6ltCnSME+p5qG+1TT9LgE17dw20ZO0M7AZPoPU1X1HH1da1e3p/SFFxbtCN&#10;2Qbbx/8Anp+eKPsty3UH8WqXS9XsNatWudOuBPCrlCwBHI+v1qt4l8QReGtK+3zQPOvmCPahAPOe&#10;efpS/sWi1zVKkn8/+AXH2rqezUfe7En2Kf2/76o+yXA6D8mrEu/iDZ23hm01xLOSWO5lMXlbwCjD&#10;PU/h+tXtd8Y6foGm2t3cpI8l2oaKCPBY8An8BkUv7Ewe6lL7/wDgG3scVdR5NW2vmty75V2nTf8A&#10;g1Hn3Uf3i3/Alqh4b8Z6f4knltY4prW7iG5oZhyR6itG01/Sb6/lsLa+ikuoiweIZDAg4PXrQsoS&#10;V6NeS+f/AAxnOFWEnGcNtxV1Bx95FP04qZL6JvvZU+9PAtrgEqY5ADglSD/Ko3sIz9wlf1qvY5rQ&#10;1hNTXnv/AF8zG9N7qxZV1cZVgR7GlrNa0niO5OfdTzTo72VDiQbsevBpwzj2cuTF03B991/XpcTp&#10;X1i7mhRUUVzFLwrYPoetS17VKrTqx5qbuvIyaa0YUUUVoIKKKKACiiigAooooAKKKKACiiigAooq&#10;OWZIVyx+g9aipUjTi5zdkhpN6IeSFGScAVTmvuqxf99GoXklu32gcdlHQVags0jwz/M36Cvn5YzF&#10;Y+ThhFyw6yf6f1f0NuSMNZblaO3muDvYkA/xNVyK1ii5xub1NF3d29haS3d1IIoIl3O57CuIuviH&#10;Fq9rqNpoZe3u4oTJbyyqD5u3lwF7HbkjNdeHy3DYX3pe9Lu/6/rubUqNfEfAtFu+iO9ry7UPEFp4&#10;c8azSSx3txdJcH7ROZiqLE2CFCc5AHTOOaq/D7xNd2viI2+p3MkseqAESSMT+85AOT68j8qseMLO&#10;1/4WE8F5IkFvqNntMrnCo20hWJ9mRa7Z1OeCku56uGwf1bEyo1dU43069/10N74mtO/hWG+sbqRI&#10;1lUsYnIDow4zjqM4rzk3LN4c/sq5YnbdR3MRJ6q6kN/T9a6fw3qf9ueBtV8N3Dh7m1gZ7c5zuReQ&#10;B9CPyIrmbi1+1eDrPU4xl7GdrWb/AHT86H8yw/Ksqj5nzLselgafsIuhP7Mt/XVP57fM7T4VTtbX&#10;Gr6PIfmhkDgfQlW/kK1fimM+Dj7XMf8AWsrR7O8sPihJcQ2kzWd7CGeVUOxdyBuT0+8K6Tx1pF5r&#10;fhqSysIhLOZUYKWC8A88mto39k4nk1pwWYU6zekuVvy7nkl7NJZ+Hl0iYkiSWK9hP+y8ZDfriuo8&#10;T/6T4n8J2+MjyLfI+rD/AAqx4h8B6tqGj6J9lt0N3a2oguEMijGORz36mrfiLwxraXeia1p1slzc&#10;2EESS25YfeTnjnkdelZckknp2PSeKoTlCSkr+9162t+JV0SQH4uaxcNwsKSlj7DaK5vwlqL2vixd&#10;XlGI5TPlj3Owtj+VdHp2h61YWXiLxFqNqYbq8t5Eit0+ZsueTgZ9q52+0ySz+Hen3bI0cj30ucjB&#10;wV2/+yUndWfzLpOlJyhdO6jD8Gdb8JLcnT9Svn+9NOEz64GT/wChV1HivxEnhnRmvjGJpC6pHGWx&#10;uJ68/QGqHw3tPsvgu0YjBnZ5T+JwP0ArkviRfzav4nt9GtIJLpbNdzxRAksxGW6eigfrW/NyUVbc&#10;8l0li8ykpfCnr6LQ7Hw5470nxDKtsu+1vCMiCX+L/dPf+ddFJDHKPnUH3715boouPE/j2HV/7PbT&#10;7LT0UsGGAgQcAnAyc/oKv6N4q1HVfFmpamLxotCsoy0iMMqVAIXGejE5P6VPNGpHlqK6ZOIy9Kbd&#10;LSyTavezeyuurO3lsWX5ozuHp3psV5JEdsgLAevUVU8LeJ4fFGnyXUdrLbeU+xg+CpPXg961bhbd&#10;3SKR0WV87AWAZsdcDvXlVMrdN+2wMuV9uj/rz/A8+fNCTp1VqiSOVJV3Ic0+sx4pbV9wPHZhVu3u&#10;1l+Vvlf+db4PNOefsMQuSp+D9P69DGVOyvHVFiiiivZMgooooAKKKKACiiigAooqKedYEyeWPQVn&#10;VqwpQc5uyQ0m3ZCXFwsC+rHoKpJHLdykk/U+lEUT3UpZjx/Ea0URY1CqMAV85CnVzap7SppSWy7/&#10;ANf8BdzdtUlZbiRRJCu1B9T61UuNb0q1vksbjULeK5fG2JpAG56UPqdvcve2VjdRSX9tGSYg2SrE&#10;fLn8a8i0HT9G1iPUI9dmu4NUgkM7yDLNIi/fUL/e6/5Br3rxpRUKaVvwOvCYNVlKdVtWtsrvXr6H&#10;tE8EdzBJBMgeORSjqehB4IrxGbQJtK8Uz6Kr+Xcht9hMeNx6qD/vDj64r0Hwd45stduJNM8o2zxD&#10;FsHfcZYwO5P8Xc0vj3wpc69Da3emADULZwAd23KE+vsefzoqJVI80eh04Kc8FXdGt7ql3/B/ozzW&#10;ztJL/Qr1UVo77SZPtCqBhhGThx/wEgH866bULG/8ewaFqlvaecUUw3u5tijawzz7gnpXa6f4Wtod&#10;TGs3Sj+0JrcRXKxn91IxHzHGOc1uIiRIscaKiKMKqjAA+lKFB2szTEZsudSprVfhdWa81fU5e3+H&#10;+nWXiOPVrGaS1jjUAW0Q+U8YOSc8EdRW1p+g6VpVu9vZWMUUUhDOuN24joTmtCit1CK2R49TFVqi&#10;tOTf/A2DoMUUUVZzhRRRQAVHPbQXUZiuYI5kP8Mihh+RqSigabTuhkEEVtCkMESRRIMKiDAUewrm&#10;PD3g2TR/El/rF1eLdyXOfLbbtZdxy2f0FdVRUuKbT7GsK9SEZRi/i3OL+JniA6boo0y3b/Sr/wCX&#10;C9RH3/Pp+def6pol9ostrolvfSSXGpRRtc2iZAVyflU8817TeaTp+oywy3lnFNJA4eJ2XlSDkYP9&#10;K5ZvCM+ma9qnih7kX0whkkto2TDK+Dge4A4Fc9WnKTuezl+OpUafItHq9ftPp6JHP+JZ20+xsPAm&#10;hkvOdv2p0OCznnH58n2xWjDfaXF4u0zRLixfWL+1jET3xclkk6njoQvr1FcvoesWuj6Xf6/LdLca&#10;5cu0UCNy0WeWkP8An271q6Q8Xgfw62u3yiXWdTU/ZopOqoedx+vU/gKyUru/9JHoVaPLDks29Uuj&#10;lJ7v0X3HqpAYEEZBqhc2hj+ePJX07ivObbxV4r0J7DU9auEntNQYn7M+A4T+8ABx14r1YYIz2NRi&#10;sJRx0OWSs1s+qPn6+HqYRq7TT7bab/cVLW73YjkPPZvWrdUbu125kjHHcelPtLndiNzz2PrXFgsZ&#10;VoVfqmL36Pv/AF/wNznnBSXNEt0UUV75gFFFFABRRRQA2R1jQux4FZv7y7n+v6Cn3kxlk8teVU/m&#10;at20Ahj5+8etfM1m8zxXsYv93Dfzf9bfNnQv3cb9WSRosSBV4ArlfF/jb/hHrW0msrZb1blsibd+&#10;6wOo3D+Kqvim9uvDcFzNc38upSaoTDb2JXZHHnqeDngYHUZzXLaFqkGj28/hLxZpzQ2s77/MYHMR&#10;OMH6ccEdK9xyUEqcdLfh2PSwmBUl7aS512XVdbbPR/eVL7UrKTUB4k8NTtY3qtvuLKQ85PVlPRlP&#10;cde+PTQ1FI/Ftqvibw+pg1m0wby1j+8cdHX1/qP1oX2kReFtRW11aAahol2d0NzF95R/eVh0Ydx0&#10;NdN4Y8A/Yddt9ZsNZ83Ttm+Jo+HkB/hbtj1/kKxjGUna39dz2K1WhSgqilsvdb1TX8r/AODqvvMv&#10;R9IvvGutxao1r/Yos0QPNDGV811PVQcYOPrivVxwMZz70UV2QhyHzOLxcsQ1pZLZdvmFFFFaHGFF&#10;FQyXUUXBbJ9BzWVWtTox5qkkl5jSb2JqKovqDH7iAfXmoWu5z/y0x9BXj1c+wkHaN5ei/wA7Gqoy&#10;ZqUVk/aJv+erfnSi5mHSU/jWC4ioX1g/w/zK9hLuatFZy30q/eCt+GKsR30bcMCh/Su6hnODrO3N&#10;Z+en47fiQ6UkWaKQEMMggj1FLXqppq6MgooopgYEngfw5LqX9oPpkfnbtxAYhCfUr0rz2e5s7jxt&#10;ql/4nmIXT2Pk2ZHMuD8iD26H3z9a9hrJ1Xwromt3C3GoWCTSrxvBKkj0JBGfxrCpSuvdPUwmP9nJ&#10;+2baate+q9L9zLtbLQvHcNhr72kqSW7Y2txnb/CezKD6f4iujvb220+0ku7uZYYIhlnY8Cq95eab&#10;4c0nzpjHa2luu1VUY+iqO5rya6v9T8cavuu5ri30RZmYuV/d26Adz0zj17miU1TVurLoYaWMbk21&#10;Tj31suy8z1/T7+11SxivbOUSwSjKsP5H0PtVe6t/Jben3SfyNcH8Orwp4q1Cw0kzSaKVLr5v8BGA&#10;D7E8/h9K9MZQ6lWGQa48XhI46hZ6SWz8/wDI58TR+qV+RPTfzs+/mQ2s/nJg/fXr71PWWQ9pccdu&#10;nuK0kcSIGXoayyrGSrRdGt8cNH5+f+f/AATlqQS1WzHUUUV7BkFQ3UvlQnH3m4FTVm3UhluNq8gf&#10;KK8rNsU8Phny/FLRGlKPNIfYw7n8xui9PrUupzC30u6mMkkYSFjviXcy8dQO5qeKMRRqg7CuW8cf&#10;8JRClte6A+YrYl5okGXc+4/iXHbrV4HCrB4VQtru/X/gG9KPt66jdL12/pnFaNHb+L/Dv9j3OrFd&#10;Vtp2ksvtBPzKQPlz35H1FKNSSYf8I144hkilh+W3vyMyQ+mT/Evv/wDrCbdE8atui8vRdez93pDc&#10;N7f3W/X61q+HQ2v6lN4Y8XWQurmxQtFOzYkUAjKlgeRyCDVJXsl/w/qfTVJKCk5JpLW20o+cXs13&#10;/pC/D60XVbTVtEv9uoaTBIvkuchd2TyvcZAB/wD116RFFHBEkMMaxxoAqoowAPQVnSaXY6Z4durK&#10;yt0t7cQSfKv+6eSepPvXFfD/AMVXIvU0e+maWKUYgZzko393Poa6ItUmovqfJZhmEamJtspbeui2&#10;7s9JqC8vbawtzPdzpDGP4mOM+w9TXL+NPGMmhMljYKjXbruZ2GRGO3HcmuJ0OW98Q+LbAX1xJct5&#10;odt5yAF+Y8dAOKJ11GXKtWebWxsYT9nFXZ7IDkA+tNklSJdznA/nRNKsKFm/AetZckjzPubk9hXn&#10;5lmkcIuSOs3+HqenTpuWr2JZrt5eF+VfQd6jigkl+4vHqelWreyHDyjnstQ67run+G9MOoak7R2y&#10;uqFkTcQScDgV5eGyjEY2Sq4uT16df+B6GkqsYaRJ009R/rHJ9hxUWpXelaHYSX2oyxW9vH96SQ/o&#10;PU+wrifDHxMvfEuvz6bDp1v5EJY/a0mIBQHCnawySeK4j4x67c33iGHTGmzb2kQbYp4Lt1J98YH5&#10;172Fy/Bwxn1NU/ete+j09btmMpzcea52Mvxt8MR3Plx6dfSxA480RoM+4BOa7LQNf0PxVZG60qZJ&#10;lU4kQrteM+jDt/Kvliug8E+I5/DHia2vo3YRMfLnQHh0Pr9OD+Fe/iMrw/sm4wu10stTGNR33Pph&#10;7GJvu5U+xqtLZSpyvzj260qX0gZdxUqfQda0AQQCDkGviaeGy7MlL2UeVrtp+Gx1uVSnuZMcrwtl&#10;CR6itCC7Wb5T8r+nrSzWyTDOMN6is6SN4X2sMHsa4msZlEr35qf4f8B/gV7lX1NeoLS+tb5Ge1nS&#10;UIxVgDypHUEdjTLS68z925+bsfWvK/FputD8Z3U1nPJbtKRKrRtjORz9ec19JTxtOrSVWnqn96PN&#10;xdV4ZJtXR69RXE+C/Gs+rXI0zU9huCpMUyjG/HUEeuKq/EHxTcW0/wDY9hK0RChriRDhueig9uOT&#10;XQ68eTnIeLp+y9qtjd8a+FV8T6UEjfZd2+WgJPyk91P19e1cKNK8Va/HbaJdWQ0jTLJf3reX5cfH&#10;Vzz8x+nHevSfDAA8Mabg5zboSSe5GTWL8TkvX8Iv9l3bFlU3AXunP6ZxUVIJrnPoctxtR8lHTV6N&#10;/Zb7HOyeK7TQoY/D/gm0+1TscNclN3mN3IH8R9+gp8Ou+LLu9k0m5kkh1m0CyxRxFAkykrkSDpwD&#10;njtmsi01yCxhj0rwXp8sl9cIBLeyoDKT3Cjoo9+n862NKttN8AySar4gv/tWszIcW8Tb2XPXJ9T6&#10;nj61im310/A9epSpwT9y8ntfWUn3fZf1odrA2o3hvvttqsIgn227A/6xMDJ/PNWbGbDGIng8io/D&#10;+t2/iHR4tRt1KB8q8ZOSjDqDSTobe5yvHO5a8rMYvC14Y6nttLzX/DfofPNNylTkrNdDTopqOJED&#10;joRmnV9HGSklJbM4xkz+XEz+g4qjZR759x6Lz+NTX74jVPU5p1im2Et3Y189iP8Aac0hS6QV/nv/&#10;AJG8fdpt9yl4n12Pw9oU9+2DIBthQ/xOeg/r9BXlcF9rGlQW3iiPX0uvPmAubcSksCedrKeOg/Dt&#10;Xc6/4lsX8UweGLy0tbi0lUfaHuH2iNjyME98fjyKw9d+F8tvIL/w3Nv2EOtvKQSCORtY8H6H869e&#10;rzSd49D28B7GhBQr6Oet3qmu3kZ17f8AhXxjeMbhH0DUC3yzkBo5P9/pg+/613XhTwhB4cjmuBdN&#10;e3lyvzXDDjHYDk8fjzXN6AsfjDVHtfEmgBL+xAeS6VfKLYPCuvfP9O1dRrXjC00DVorG9tpRFJGH&#10;EyYIHJHT8KKfKvfkcuaYv2EFQu4x6q915We9vUydI8ajWWn0bUoUtrqVXijkQ/I7YIxz0NcBpMc0&#10;XiCzjCssyXSLjuCGGak8QwC11+5aCQNFLJ50MiHhlbkEH/PSp9avLaaS11C1lYXtxADdBeiv0Jz6&#10;kcn6+9cs5uXxbo+Cq1ZT+N6xf3ol8TefrXi+++wxvdneFXyV3cAAdu1dj4F8KT6N5mpaigjuHTbH&#10;HnJjXuT7mvPdO1rUdI3/ANn3TW+8gttA+bHTORWxL8UdS0m1X+1THc+YuY4ggWRx65HAHvjntVU7&#10;yk3CLlPWy8/66m+DdKdfmlfmf3I9JnmM0hbsOgq1Z220CVx8x6D0rxRPjVqK3Ac6NaNEDnZ5jZ/P&#10;/wCtXpng/wCIWkeL4ikG61vEGZLaQ5IHqD3FcuFyXEUKssXjkr+qevd/kj6SVVNcsDpjOqzCIg7j&#10;VXWtMh1fSp7OaC3m3r8i3EXmIG7EjIzj6ioriOSKbcWJychqzdT8aaVoreXqOp20EgGdhOX/AO+R&#10;zSoZtP286VSEuZPRJXdvl/wwOkrJpnn2mfBe8j1KddUlVrd13Q3FlLsZGz0KkdCD+lQ+M/hBJp2l&#10;R32gC4u5I8/aYXYNIw/vLjrjuK0vE3xqghtTD4eHn3D8efLEVSP3APJP14ryW91nU9RvHu7y/uJp&#10;3OS7SHP/ANavqsFTxVaaxE5SXlLT52X9dbHPJxSsVHjkjcxujK4OCpGCK7jwf8M7zXrS51LVTLpu&#10;nxws0crRnc7Y4IXqVHX37VxiXt1HOJ0uZVlHSQOdw/Gta08ceKLK6W5i16+Z17STM6n2KtkGvYqx&#10;qSjaDsZqxc1HxdrMkVrp66p58WlzZiv4EZWI+6Cc4J49RX0D4Vu5L/w7Z3TXDXIliDCZ4vKL++3t&#10;XkJ+JukLYvqK6Bbtrt1EYLoeWBBIMg7mH8WcDjr71n+Gr/xd4x8WWl217dmC2nR5GjYpDCgOdoUc&#10;DgYx3rwKtCkoOtKHslC+/Kr3326X21V30Nk3te9z6BkmWIqGz8xwMUs0SzJtb8D6VzOu+KNL0VFk&#10;1bUI4C3KJyWP0Uc/jVPT/iv4PuWWBtVeNjxunhZVP44wPxrxcHWqZh7S9J+y6Nr7/X5bGsoqFtdT&#10;edGikKngg1i+MPDkviOyiu7IKb22BUoTjzF64+vp+NdFLLbX9sLm0ninUDO+JwwI+orlvEmpa/pM&#10;RutMMX2fGJCI9zp788Y/CvCpU5ZfjnQk/cl/S+a2IxfJUw7c1f0OL0qO60LxLYSX8MlpsnXcZVK/&#10;LnBP0waTxUXfxTqJb5iZzt75Hb9MVBqOvapq6BL+7adVO5Qyj5T7YHFWNBuLMX5udQcs9rCz26ty&#10;ruo+VSf5fTFe3dP3VsfJ3jJezi9L31Oyv/GCeF9KstJtoVuL6G3RZdx+WI4HBx1PtXawb5bOP7Qq&#10;l3jHmDHGSORj0rw7ToZNU1qFJZMtNLulkc9BnLMT9MmvVNM8Z2Or64NMsIJZECsxnPC4HoOp7V2U&#10;avM3d+SPWweJ5m+Z2WiSMLxGuuWOr/2R4U0WGzW5jDvd28YUsM85bGFwfxrhZ9K0+PUzBeauJfKO&#10;69ulO4Z/uR93b36V7H4os7+/8OXltpkzRXTp8u04Leq57ZHGa8xh8M6H4b2zeLL0SXOAy6dbHc3/&#10;AAIj/wCt9amtB839WPvctxUXSetpbWSvJ+b/AKsjp/Bfig32pJpWlaI0GjQxlRLjLK3Xc56c+nJ5&#10;rs76PdEHHVT+lebw+PdZljK+GvDscWn2qksoiLAKOuSMAV32g6xD4j0GG/jXZ5ykOmc7GHBFZ1qc&#10;cRh50b3bX/Dfiedj6E6c1V5OVbb3d/PzZZsJMxsh/hORVus2zYrchfUEGtKsMlrOrg0nvHT+vkeZ&#10;VVpGdfNunA/uir0K7IUX0FZsx33Tf72K1a5MpftcXXrPvb8/8kVV0jFHCXPwwg1G+1C71DU5ZJrm&#10;TfDIigbOuQQevYdulZJ0bxx4LJfTLg6hZLz5aguAP9w8j/gNeo0V7rox3WjOyGZ117tS0o9mtP8A&#10;gGb4ev7rVdFt7+8tFtZ51yYxnpk468++PeuV+KNg0lnZ6goyImMT+wPI/UH866TxZDLN4ZvvId0l&#10;jj8xWRiCNvPUewrgtB8USahG2g69M09pdjy0mc5eJuxz3GcfSs60lb2cuvU+fx9aE5Ok1bm27Lsj&#10;n4pIJ9HmiuJNs1sQ1uf7wJ+ZP/Zh+PrUdhc2lq0jXNit4WXaiu5VV9+OSade6Y+n6lPZTyoDDL5Z&#10;cH5fr+VSz22jfa/Lt9TuDDnHmSWv64DZ/SuDU8C0r9LrQ0NEvPDP2xBqGj3DFmAURzGRc/7vBP5m&#10;vOfGF1LeeLdTlmUoRcOioRt2Kpwq47YAHFe9eDPDuh2sI1Czu01Gfp52MeX7Beqn681xfxC+HNzq&#10;+oS61ooV55eZ7ckLvP8AeUnjPqK9TBY2jgqsY4hpc97Pppbd+Z72Dw9RUm3b5f8AAPIK3fBN1Pae&#10;MtLe3J3NcKhA7qxwR+RNZF1az2Vy9tcxmOWM4ZSehq9oOtHQLxr+C2SW8VSIHk5WIngtt7nHTPH1&#10;r6bEwdWhOEVe6a8tUdMXaSZ9OxXKlPKnG5exrybxR8JbvUNcuL/StTheK6lMjJdbg0eTk8gHI/Ks&#10;PRPi1rllcj+1NmoW7H5gVCOv0IGPwIqPxH8Uta1Wcppkj6bag/KIz+8b3Zv6D9a+NwWAzzCVfZx5&#10;LW+J66duj/D5nTKdKSvqdvoHwi8PaeFm1m5l1KUclADHEP6n8/wrgvii2j/8JTHFof2YWsVqiFbb&#10;G1WBbI479KdquteKLTwXDa6rc3Q/tOZnTzyd5iUDuedpJ/T3ri6+gy+jjXUdXFTUrXSsvx/r7zGb&#10;ja0UFeh/DHwPp/i3TtYk1IOqRhI4JUOGjfkkjseMcH1rzyu5+FPiS50jxRHp3mE2epZikjJ4D4+V&#10;h754+hr0cY5xoSlDdK/3ERtfUfqfwp1HSba+vrjULR7O0heUOm7fJgcDbjjJ96yfBHiO/wDDt3fT&#10;2aecptJC0TZK5A+ViPY/pmvaPF9ld6j4T1GzsY/NuJYcImcFuRkD3xXiXhHXoPC2uS3N/YPcqYng&#10;eEkKVyRnII56EYNfNZVmVbM8DVlVgpyT+Hvon1fX9DepBU5qzsY19f3ep3kl3ezvPPIcs7nJNV67&#10;fxMvhHW9KS78MxrZXsTFprSTKNIp/u5JBI9B71xFfSYOuq1JNQcLaWas1b8LdrGElZ73NDRNd1Hw&#10;9qMd9ptw0UiHkA/K47qw7ivobQdZt/EOh2+pQLhJk+ePrtYcMv518017J8GWkPh2+VifLF18uemd&#10;oz/SvmeLsJCeDWI+1F/g9LG+Gk1Ll7ia9eeGftTLZ6PcLMpxJmQxJnv8vJ/lWLe3VncxxfZ9PW0d&#10;AQ2yRmDj1Oe9eleItA0XUdNN5qFwlhLGdoueOfYj+L+dedLbaOt35cupzvDnBkiteo+havJpSlUo&#10;wnpql2PncbRnTquLtZ+iGrJBbaN+6k3XVy5SUf8APOMY4/4ET+ldh8LrBjPe6iw+VVEKH1J5P8h+&#10;dcWtj59+trazLKJJhFHIflByflJ9K6fWvED+HrVPDmhzGMWwxc3K/eeT+LHpz/h2roptRfPLZGWH&#10;ahL2s9o/n/Wp6lXkPiG3sfDnjS9utas/7VS7Bntk8zABJ/iHcDkd+ld94HjnHhe3muZZJZbhmkLS&#10;MWOCcDr7CtefTrK5uorq4tIZZoQRHI6AlM+ld8o+0imfYZdjfY+/JO0lsnZ/eee6BbeJvEfha/sZ&#10;WmsBJIr20zL5aFDwyYAHy454Fdr4Z0GPw3osWnRymYqS7yEY3MeuB2Fa1FVCmo69SsRjJ1rxSUYt&#10;3sjNf91fZ/281pVnXwxcZ9QDVzzq8HLakaFevSlspafO5jUXMoszxzdf8D/rWrWUOLr/AIH/AFrV&#10;qcg2q+o63QKKKK+kOczJta0l7+TR57pUuGG0xSAruBHYng145rGmTaLq09lKCGib5G/vL2P5V1/x&#10;Ssgt1Y36r99WiY+45H8zWD/akOsaDLbao5N7ZJutJyfmdcjMbHv6ivPry5pOL3R4WNn7Sbpy0a2H&#10;aTplvq7XM2q37WsMMPnyznkl3PGfXIHSs5bLTGvPKGr7Yc4857Zun0FIttqV5YtLBazyW3mAM0aF&#10;huC4AOPQH9avaV4Uvr1ZLu9jksdPgQyTTyrtO0DJ2g9Tj8KxScmko3ZyKLnaMYXfzO90Kx8N+GNF&#10;l1eK/SSLZ++vHfgj0AHT6da8Z8afEG+8R3L29lJJa6apIWNWw0vu+P5VneJ/FL62y2dnD9j0q3bM&#10;NsDyx/vuf4mP6dBXX/Dj4fecYtd1mH90MNa27j7/AKOw9PQd+tezXp4TLqKxeKSco7Lzfbz036H0&#10;lCMuVU4q3oebXVpc2U3k3UEkEm1W2SLg4IyDj3BFQ1678atBD22n+IoV5A+zXGPxKH+Y/KvIq93C&#10;YiOJoRqx6q4pR5XY9P8Ahj4Q8LeL9JuE1CCb+0LWT5yk5XcjfdOPwIr0vQ/hz4W0CcXFppqyTg5W&#10;W4YyFfpngflXz54Z1/VvD2rJc6POIp5f3RDgFHBI4bPGM4r6etbmWOxt/wC0Gj+1mJTN5IOzdjnb&#10;7Zrzcxq/V/enO0X3ZcFzbI84+NHh3U9ZfS7jTbOW6MKyLIIxkqDtI/ka8bsNNvdU1CPT7G3ae6lJ&#10;CRLjJIBJ6+wNfUl+8V0NgJKlSrduteTXPwcuYrwz6RriwgHMfmqyuv8AwJf8K8nL+IcPGpOhVmkl&#10;8L6O+ru9tPkaToysmkeaahpt5pV/JYX1u0FzEQHibqCRkdPYiup+GWhXN945tzJC8aWAa4m3KQVw&#10;PlH4sRXMS293dawbTzGurp5vKDFiTI2do5P9a+jPB66pYeFoLXX5Flv0UpvU7js/hDN3Ir2c0x9L&#10;DYdxnJJyTtr5dDOnByehoA4INec/GrwvpUFrH4ihdbe9mlEUkYHFxx972IA5Peu71LVLHR7NrzUL&#10;mO3hX+Jz1PoB1J9hXinxH8cr4y1KAWsUkVjaKVjEh5dj1Yjt0HFfI8H06vPOaTUdNenXQ6cU1ZHG&#10;0UV1Xw/8Gv4y1w28jSRWUCb7iVOo/ugZ7k/oDX6JOahFyexwrU2vC+peAdY0230DXNI/s2YN8l/H&#10;Kcux/vN1GfQ5A9q9a03QdO8N2Mem6XGUgT5ss25nJ6sT3NeFeOfAt34KvokkuEubW53GCUDBOMZD&#10;DseRXpfws1qXVfCgguJWkmsZPJyxydmMr/UfhXx3FNNyy/2lN3jzK/4/qdWHfv2Z1OsaHpOraS0m&#10;qSC3EJJS437fL/Pg/SvMLix0yK8MUesCaHOPNW2bp9DXsr6da6hpZtLyFZYpBkq38x6GvMfEfgfU&#10;NIuGks4ZLuzY5VkXcyezAfzrz6FFxwlPTojyMzpNz54xv+ZDqej2en21pc6VqDXkVyjZkxtKyJhg&#10;MdQfY1j2dpc6vqcdtFmSe5k6n1PUn+dTLa6naWTTvaTx2yyKxZ0KqG6Dr7Gr1rqUGi6Er2DH+1L3&#10;cJZu8EYOML6E+tXo3rojymoyldqy3t/kenwarpGmS2uhpdq1wqrEkSAseB3x06d6168v+GVn9o1y&#10;4vXBbyIuCf7zH/AGvUK9KjNzjdnv4Wq6tPmasugUUUVqdRQ1D/Wr/u0zfTtQ/wBav+7Tdh9K+GxX&#10;N9drcvdfkdkfgQyYbLpv97Nao5FZ9+uJgf7wq7A2+FG9RXrZUvZYyvRfe/8AX3oyqaxix9FFFfRm&#10;Bg+M9FfW/D8kMC7riEiWIf3iOo/EZrxogqSrAgg4IPavd59X021ufs1xqFtDNx+7eUKf1rnfE/g3&#10;T9Zgm1OzcRXIQuWjwUlIGeR6+4rjr0uf3o7nlY3C+2fPB6rc5vR/EZ8O+B2+zYN5dXTiPIyEAVct&#10;/Ks7RdK1LxrfXUFxqVwqGFvNmYl8Z4AxnB57egNSeHPDUfiHS7iWTUvsos3yQyblCkZJ6j0/St34&#10;f6iv9qy6VYRKLNEaV5nX95McgAnsBzwKyp8zlC+3Q5aSlOVNT+Hp5kHh/wCCuj6ZdR3Wp3kmpPGw&#10;ZYtgjjyPUZJP513N9EEkVlGFIxx2xWhUc8XnRFe/UfWtM2pTxuHlFu7Wq9f+DsfRUmoSOD+IuiXv&#10;iDwfLb2UihrR/tRjIOZQqnKj35zXz9X1SCY3zjkdQa8E+InhJfDGubrV1axvMyQLuG6PnlSPbse4&#10;p8J5iqlF4Sb96O3mv+AGJhZ8yORr374bakmo+CLFPPeWW13Qy7zkrhiQPptIxXgNes/Buw1GCLUL&#10;qaKSOymCCPeCA7DOSPoD1969DimnGeWybdrNP8bfqRh3aoengE9ATSPE7oyjeu4EblHI96uaf99/&#10;oKvV8LgMmWKoKtz2v5dn6nXOryu1jx/w/wDCWfTPEaale34nht5fMiVEIZ2ByC2en4ZruNck1m10&#10;15NH0wXt3/DG77APfnr9OK6iivoMTl9TF1o1cTU5uXpay/BoxjUUVaKPlvxXL4luNSMviSK6jm6I&#10;s0ZRVHoo6Y+lYVfQ/wAWfE1vonhZ7LEcl5qAMcSOobYv8T4Pp0HufavnivtMHJOkkoqKW1tjlluF&#10;eq/A7X0ttSvNCl2gXa+dCccl1HI/Ln8DXnOiaNeeINXg0uwVWuJyQu44HAJOT9BWo+keI/Amt2uo&#10;XmnT2z2swdJMZjfB6bhxyOPxrSuo1Ium3qxLTU9Y+NOh3WqeGra8tITKbGYtIq8sEYYJA74IFYHw&#10;Z0nUIor29lVo7W62pGrD77AnLD2Gcf8A6q9Li1WHV7K2vLVs280ayIfqP8irthD/AMtSMAcLXwWI&#10;zSeMcsspx92+svJO709dEzsjT5P3jLigKoUdAMV5h48tL/RteTULa8uUiufmRhK3yMOqj2716hXC&#10;fETUvInt9PuoFlsrhN5IGJI2BxuU/Q9DXp14pU+1jzMck6LbdjKufE0mv+Bby2vWBvLV4239PMXc&#10;Bn6+tcXXT614Zg0Xw/HqMGqG6S8ZVjUR7Qy/eyeT6Cum8I+C7C1s7bWL9vOmdBKiPgJFnkfU/WuR&#10;051JJPex5ToVq9RRlulqzQ8BaJJpGheZcIUnu28xlPVVx8oP8/xrp6pR6zpctyttFqNtJOxwI1lB&#10;Y/hV2vQglGNke7SjGEFGOyCiiirNTOvTm5x6ACrnlCqR/e331f8AlWlXzuWU4161erLZy0+Vzeo7&#10;KKKt+mYlf+6aLB90JX+6anlTzImT1Fczq00yrDZo5jS6cpKVODtAyQPTPSqrRdDNYVFtNWfyX/DF&#10;U4+0hynSQ3NvcFhBPHLsOG2OG2n3xUtcWrJpVxDfQIsawkLKEGA0R4Ofp1/Cu06jI5Fe+mmrkVqX&#10;s2ch438IPrarf2ABvIl2tGePNX/EV57p+rar4dvGWGSSBlOJIJAdrexU17Ve3DWlnLcJbyXBjXd5&#10;ceNzfTNcZceIPB/ivEGpRPaz9FllXay/8DGf14rkrU483MnZniYuhDn54y5ZP8TirDWDZ2erQIPL&#10;F9EFVQenzDj8ia3fh5c2umy6jqV7MsMEUSpubuWOcD1Py1R8TeEj4eaC4W5+02M7YWRR8y9+ex46&#10;H2qt4mt7XTJodMsZnlgSNZmdusjuM54/2cY/GuZc1N3fQ8+PtKMuaf2f1PYdPvodTsYr233eTMMo&#10;WGCR9KsVneHofI8O6dHjGLdMj8M1o16kW2lc+jg24psp3ltn96g5/iFeRePvh3qWqaxc61YXCSxv&#10;EXkikY7lKr0X1Bx+te01TubPJLxD6rXi16OIwNd43BLV/Eu/odEXGa5Jnzn8N9Qs9P8AG1j9vt4Z&#10;oLhvJPmoGCM33WGehzjn3NfQ+qSRwKJJHWONEJZmOAoFcK3wy0VPEsWtQySwCKYTNa4BQsDn6gZ7&#10;Vz/jnxjN4gvTaW7bLCA4AU/61v7x9vQVtmOPw2b0vZ0W09L3W2u3qdmXYCrWq26Ldm9qfxPhsXki&#10;0e3Fy3Tz5chPwHU/pWJa+KPG3iW8MFjeSAgZYQqsaRj1Ldh9TXH12Gv3q+HfD9t4ZsTsmnjWfUZV&#10;6szDITPoB/T3rPDUlQpKnFuyPqZYOhR5YU4JyfV67bv/AIaxNBqniJbiSKDxgJpYVLSEb5IkA7ly&#10;uMe/StJPiH4g8P3otPENjHcKQGEkeFLKejKR8rCs/UrNfDnw1todu271mVZJj38sfMF+n3fzNSan&#10;bjUfhJpt/IMzWMpjV++zcVx9Pu/lXSnJbPXc5ZQoVLc8E4uXLeyT9Va3XQ0/F2i6X8UNDXUNEuh/&#10;aVkh2xv8pIPOxh29j0rwueGW2neCeNo5Y2KujDBUjqDXYaZql5o9/He2MxilTuOjDuCO4rtdR8Ka&#10;R8RbCLWbaU2F+RsmZV3AsOzDjPsfSuujnkcI4xxC9x9ez9OzPGzLKHh3z03eLPMdF0DxPdRrqOiW&#10;F+yglVuLUMMHuMivW/h5D4si0y6g8SvJJay4EMV2d8g9c5/h9jXReHdJj8OeH7fR7aQukIJdyMGR&#10;ick//WrVgtnmOei9zXjZnxBUx7eFwcbp9etvLt6s86nRUPemQ6dp0EEa29rCkECEnYgwq5OTgVsq&#10;oVQoGAOlIkaxoFUYAp1deXYBYSDcneb3f9f0yKk+Z+RDd3MdlaS3Uu7y4ULttGTgdeK85+IF9Zaz&#10;YabqVhOJogzxsQMFSQDgjseK9E1CLztOuYsZ3wuuPqDXjfhmCG/1L+ybt2S3uwQWU8o6glW/mPoT&#10;XTiJPSHc8nHzlpS6S/MjvNWNzoOnacxJFo8hI9iRj+tJqWt6nrkiQySOYxhYbaLO1R0AAHU1f8P+&#10;FD4h1C6S3uTFZWzYM7rksMnGB0zgZrp4NW8G+DyY7MNeXS8PLGA7Z/3jgD8K5YwlJXk7L/I82FKc&#10;1zTlyx/OxJ4G8Gy6ZINU1JNlwVxDD3jB6k+/t2rt6q6ZetqNhFdm2lthKNyxy43Y7HirEkiQxPLI&#10;dqIpZj6AV6FOEYxtE96hShTgow2GSXNvDIkcs8cbyfcVnALfQd6fI2yNm9BXFqi6iJLy8jDyXR3E&#10;MM7U/hUemBj8a1tLvZptJaCZzI0MzRBz1ZRgjPvzj8K58ZiVQoTqdl+PT8T0ZYZxSdy/ZKWuQ3oC&#10;a0aq2Ee2Iuf4j+lWq5Mloulg4t7y1+//AIBjVd5BXN+JIvKurKUdDcfzVhXSVjeKEB0uOXH+quIm&#10;z6ZYD+td9egqvK+sXdfk/wAB0JWqIyXRZI2jcZVgQR7Gtzw9ctc6PCJDmWDMMn1XjP4jB/GsWp9F&#10;uPsmsPbscR3o3L7SKOR+K/8AoNVTetjtxEOaF+x01eb+O/CEkU76vpsJaKTm4iQcof7wHoe9ekVT&#10;1W+k03TpbyO0kujEMmOMjJHc06sIzjZniYijCrTakeTaNqzXOny+Hr6Tda3Axbsx/wBRL/D+BPB+&#10;tQ6PoOo+INU+ygH9wVSdnYDy1HHTqcYxWtN4q8O6lcl9Q8MIoY8yQy4f68AZq3e3ttomuWnifSJD&#10;Np94PKnA6hscg579Dz3BrgUYu13dL8jxVCErOUrpffb/AIBeufGUn/CX2ek2TCKwgnWCQgDMh+71&#10;7AGu8rxHw9ay6n4ns44wWZrgSMfQA7if0r26uvDzlNNs9LA1Z1VKUu4UUUV0noHM/EC8GneE7qdP&#10;lmlxCjDg/N1/TNeG17H8Vo2fwkjL0S5Qt9MEf1ryG1iuJ7qKK1R3ndgI1QZYt2xXm1oRjUbirX/E&#10;+1yNJYVy82MjIEilugIzWxeJJrPjSSFslrm92D6FsD9K9Q8D6ZqkOnTxeIbeJ5VcGISBHdVI6HH9&#10;a0NRsrg+J9HNoiR2y+bJc7FUFiANue/U1aoPluY1c3iqzioq6T1vptft5fecD8WLpTrNlp8fCWtv&#10;naOxY/4KKu62v9l/B/T7ST5ZLlkbaevJL/yxVgX+o6r49v4Zba1n0e3kKzveW6lIkUYJDEZBznHN&#10;dF4i8M2HjLSbZobtoxGm61kj5jwQMZXuOBVqLk5NHM68aMaFKpoo2k2tfPU8MrtfhleSDWZtOByt&#10;xHvAz0Zf/rZrlNT0650nUZ7C7TbNA21gOh9CPY10PwzjZ/GtsVzhI5Gb6bSP6iuGpQjXj7KezPex&#10;zjPCTktrX/VHsUNiq8yHcfTtVsAAYHAoor0cNhKOGjy0o2/M/PZSctwooorpJOFufGs2neOLixnY&#10;SacXWIgjmM4GSD6Z6iuU8SaDfeHNWaRflhmkY28iMMkHtjrkA4pvjWzls/Fd6HBAmfzUPqD/APXy&#10;PwrasryLxFri6vqUnlaXpMKDL93xx+JbJ/AV5sm5txlvfQ+fnJ1ZSpz3T08u/wAjI1HU5NK0hPD1&#10;m5jP3751PLyH+DPoBgH3FaXgjwhJqFympahCVs4zujRxjzm7cf3f50w+J/DVjeGSw8NLPhs+dcy5&#10;Zj64Oa9F0PVH1jTI71rKS0D/AHUkIOR6j2q6UIznq726G2Ho06lX3pXt01saFY/iafbpgtVOHvJB&#10;Fx/d6t+gP51sVy2p3AvtacqcxWamJT6ueWP4cD867m7K59DQhzTXkRgAcDgVJoSGS3kx/wAtLmTH&#10;54/pUdaPhWD/AIlMM7D7+5h+LE142Pw7xMIUl1kr+iTud1aXLC5tooRAo6AYpaKK9mKUUktjyg6j&#10;NZfiUZ8P3R/uhW/Jga5yO0utOvJLR7u6iuIyXhlExIePPB2nj6jFXbzWJbvRLywu0C3flEoU+7Mo&#10;5JX0IHUflTTV7HUqDi1JO6GVHPD50W0MUcEMjjqjDoRT1YOoZSCpGQR3FLXLsegb2j6kNSs9zgLc&#10;RHZPH/db1+h6ijWr2Ww0uWeEDzcqiFhkAsQMn6ZrnsTQXC3dm4juFGOfuyL/AHWHp79q147608QW&#10;U2nzA29w6YeFj8y+jKf4hnnIrojJSPPqUeSXN0OC1zwxuX7TaMS2cyhh19WwP5CqvhywmvJ59J86&#10;Ga2u12uFlAKOPuyBWwTg9cdia6+JpUd7a5G25gOJB6+jD2NY+r+HI7x/tVm3kXKncCOAT6+xrknT&#10;XNfqc2My2FV+1pLXtsmc0LqbRLa709Y3t9QM2yWZTgiMfwj0yefcYr1rw1qf9saBaXh++ybX/wB4&#10;cH+Veb6/az6np8eozJt1O3/dXkf8Ui/wygd/Q4r0DwYbM+FrNbIkoq4fd1D5+bP406ClGbi9rHk4&#10;SFSlXdOWisblFFFdh6pm+IdJXW9Bu9OOA00fyE9mHKn8wK8K0y8n8O+IYLqSIiazm/eRtweOGH5Z&#10;r6Hrh/HHgQazJ/aumov21cebDnaJwPfs386569Nv3o7o9zKcbClzUKvwy/r8Rvwxu2v01q7d2dpr&#10;zfubqQQcV0Gu6jp2iXEerahOkflQSRxIT80hYqcKO/3a8z0vxtdeE0l0+20KC3ffmVZmcuW6c5NV&#10;9c8cDxGIRqWjW8hgz5ZSV1IzjPQ+wrJVVGnbqdlTLKtXFOpb3H2ava1u5h3eqalqszJNdXEwlkJW&#10;EyMwyT0Ar3bQ7f8AsbwzZQXjrH9mt1ErMcBcDnJ9q8bsfFMWkyCbTdCsIZ1+7NJvlZfcbmwKq6x4&#10;o1nXfl1C+eSPOREvyoPwH9azp1FC73Z34zBVMXy00lCC+/7l/mS+MdXh1zxPd31v/qSQkZx94KMZ&#10;/HFdv8J9DeG3uNamQjzh5UGe6g/MfzAH4Guc8H+ArzXpku75Ht9OByWIw03svt717LBBFa28dvBG&#10;scUahURRgKB0Fa0YOUueRw5rjKdKisJRd9k/JLp6klFFFdh8sFU9Y1BdK0i6vmGfIjLAep7D88Vc&#10;rM8Rm0Hh6++3MRAYiGx1z2x75xUy0iyKjag2jyOTU5tUsBZXKSXV354NtITkqGzuX3BOMDtzWh4i&#10;0240q3ttJMkMMMSiSQtKMyykcttGTgdBkdvem+GIDbCfUY4/Ovo1KWcGM4c9XbsAB0z1NRjwtrN7&#10;cNNdFEeRtzySSbiT68V5nLLl1Wr/ACPChh684JqDbf5eoaBo1pet5kl9GZlG5YAM4I7tnqPavWtJ&#10;uzfaVbXRQIZIwSo6A+3tXEaXoaWe3TrH57u4H7ycjlE7t7D0Hc11V3qttpEMen2UYnuI0CpCp4QA&#10;YBc9h+pruoQ5Y6n0FDC+xpRhypSe9v1/qxJrupNZWogt2H2y4ysQ/uju59h/PFYcMKQQrEmcL3PU&#10;nuT70iJI0z3NxJ51zL998YAHZQOwFSUTlfRHq0qfs426jZDtidvRSa6DQk2aDYL/ANO6H9K525ZU&#10;tZWc4UIcn8Ktf2xPDp1rp1kAtzFAizysMrCdo+XHdvbt3qqezZGIg5pJHT0VyWlwSz69Bi4uZjBm&#10;W4eSYkYIIUY6ZJOcY6CutrRO+pw1Kfs3a5ma5pzX1ostuB9qtyXi/wBr1U+xH64rnsRX9qrfMAeV&#10;PRkYfyINdpXMa1af2bfNeKMWlyf3uOkUn94+gb+f1qZq+qOjDVLe4zH0uSW3kk025I8yL5omHAdP&#10;b6VpVVvrL7UqPG/lXER3RSeh9D6g0lrfea/kXCeRcjrGeje6nuKyeuqO8t1HNBHOBvBypyrKcMp9&#10;QRyKkoqRFW9e+dEZ/wDSZYR+6nAAlA/usOjqfwPeixv472M/K0UqcSROMMp/w96tUhVSwcqCw6HH&#10;NU5XWoJJbDJbeO42h03MD8pHDKfYjkVNDrNzplyLR9RsLp84+zXF0kc49s55P1GaWPeS4icRysjL&#10;G56K5UhT+eK82itrSw8A6houqaBdN4gZpOTYtI8jlgVcSgHgD35/GurDUudPX+u5x4mpytRsezQ6&#10;rbPtS4ZbS4ZS/wBnnkUPtHU4B6cHmp4ry1nne3iuYZJowC8aSAsoPTI6ivJ4orvTdX8La7fw3l1Z&#10;RaW1pcXKWzsyPhx8y43Y5AyRzVnS7q7tNX8W+LoNNvDayxxrZBoHR55BgDC4ztyBn2roeH7P/h72&#10;scN0d7YeI4r/AFmfTFtJkaHd+8Z4yDtODlQxZevGQM1oLqNi94bNL23a5XrAJVLj/gOc14zY6X4k&#10;8KXOjeI5NAnEolb+0Jo5RK9yspycooyuBnr3xVy70LUpPFviXxHpttOL3TbmG6tCY2AuE2nzEHHO&#10;V9Pp3q3h430en63sTc9Lv9J0HxNG63MVteGJijSRsC8bem5eQfauSm+F2g3dzLFp+syJJEcSRbkl&#10;Mf1HBH41P8J1uG0/WrmezntPtWpyTLHMhVsMAe9ZuiapF4b+IPiu41G0vliu508l4rOSQPjOeVB9&#10;RXPPCwlKS3aOyjjsRQVqc2kJc/DTQ9MZf7U8UJbh/uiTZEW+m5q6LTfCPg/QoIr93t5lYjy7m7nV&#10;kJ9ui1zRFtp3xB1bVvFGlz3ljfwIbCdrNp0VcD5NuDtOOMEevrXPt4f1Q+C1jm026SyutfSW2tGj&#10;bdHCQwJK9VHIqoYKkrP0/r5F1cyxdVWlN2+78j2z7dZL5A+1wD7R/qP3g/e/7vr+FQXWt6TYzi3u&#10;9Us7eY/8s5bhVb8ia8qXTtX0vxpoPh2W0uZrPStRaS0u/LLL5D4Kgt/skGqttbvoul61Y61pIfXJ&#10;rp5BcXemvdJdJjhUZfuknvnjP5arDR7nBc9sVldA6MGVhkMDkEVSTXNHkmEMerWLyE4CLcIWJ+ma&#10;5jwlNqR8PaJHLENNUq3mWiQlcfOcD5skDGK8oi0i8fR5rU6ZcTXB1HeLRdKYSyJkci4x8o9qmlQj&#10;OUk3sXJOKT7n0BcarZW8kkbXEJeEbpl81QYl/vMCcgf41zi+Ik8Ryta2121jhdwiM0O6Zec4ZWJU&#10;gDJHBxXG6vp19J4g8aSDTrhRNo8Sxjy2bLbYsqDj5iMdvSpfBUSxWlvbyqguRZSJ5P8AYDRSK3ln&#10;rcdz796r2EeRu/8AVhRnyu51tpBai2kktJ7RoI+ZZI7hGVfdmz/Oq+oXy2SosYFxNMoaJYjvDA9G&#10;yO1eeW2i6toPgmO+tNPupE1i0ms7+1ETb0fc3lybcZ6cf/rr0HRYWg8OaPHJEYpVsIVdWXawIXoa&#10;5q+HjSXMnfWx3UMRKpKzQ+1N6kDIjm183maUEGaU/Xog9AM/WpoYI4E2RIFGcn1J9Se5p9Fcjk2d&#10;aSWwUUVSur5t5trJRNcnr/dj92P9KlK5RDfvLeXken2zbdhEk8nXYOw+verjbLK2CxRljnaiDku5&#10;PA9yT3ptnaJYwMC+92JeWVurHuTWnoNmby6/tOVT5MeVtQR94nq/9B+PrWiXNp0IqTUI3NTR9O/s&#10;2yCOQ88h3zOP4mP9B0H0q/RRWx5Dbk7sKR0WRGR1DIwwysMgilooEctqGly6OTLbq0th1Kjl7f8A&#10;xX9RVdlhuY1JCSoeVPUfUV2NYGoaA8Ttc6UFBY5ktScI/up/hP6GolC+qO6jiOkyj0oqOKdJWZMM&#10;kqcPE4wyH3FSVg1Y7AooooAKkW4nVdqzSBR2DGo6KAaTJPtE4bd50m713HNH2ifOfPkz67zUdFAr&#10;Isx28iz3N5bwTJNe7DI/nsQdowNqk4X8KjeHUpfLmt5ZllQ5jYtlT7EZ5BrgfFf20/Fbw6LAxC4+&#10;zxeX5+7y87n+9jnFM1r+1f8AhbHhn+0zZFv3Xl/Yg4Tb5jdd3Oc5r0VhXLlk5bq55/t1C6Uep6nB&#10;4gjfS5buW2mM1sds9vCu91PqB3HcYq9YX0GpWMV5bF/KlXK70KMPYg8g15Fr963izxamk2mn3uo6&#10;LpMm68FkBunl5HUkcA8Dn+8e9W/hrr134e16bwfrEVxbxTOZLD7SMMueQpwSORzweoPrV/V37O/X&#10;e3kc8nHmfLsetE4GScCkDBujA/Q1znxEz/wr/WcZz9n7fUV5p4aW+8D6NpHi6282fS79DDqkAySh&#10;3sFcf59u9TTo88Oa+uxLZ7BquoS2luotIvPuJm2RjqoPq3sK52LUFtrx7N7rUnneXZJP9nk8oyEd&#10;M9h2yBgV5z4XbWm+GPiBtD843JvVz5WfM8vb823vnHpzjNTwf8IKPAmZzD/a/wBlbfuL/a/tPOMe&#10;27HtitHhUm023rbT82aRquK909K8i6eRjtcuhwST0NJJLdIxjkllB7gua8t1465/wp6x/trz/O/t&#10;EeR52fM8rYduc89c4z2r0i1/5Bth/wBecP8A6LWuSvh/ZR5r31aOyjW9pKzRYFxOAAJpAB0+c0v2&#10;m4/57y/99moqK5Dq5V2JPtE+7d50memdxprOztudix9Sc02igdkFFFFAAQGBB6Goz5FpAT8kMS8n&#10;jAFEk4WRYY0aad/uQxjLH39h7mtbTdBKyJd6kVlnXmOFeY4v/im9/wAquMGzOpVjTWpU07R5NTK3&#10;F/G0doDmO3bhpfd/Qf7P5+ldMAAAAMAdAKKK2StojzalSU3dhRRRTMwooooAKKKKAKWo6TaakAZl&#10;Kyp9yaM7XT6H09jxWFc6fqWn5LxfbYR/y1hX5x9U7/h+VdVRSaT3NqdaUNtjjobmG4z5UisR1Xow&#10;+o6ipK6K80qw1Dm6tY5GHR8YYfRhzWdJ4YQf8euoXUP+y5Ei/qM/rWbp9mdccVB76GdRVptA1Rfu&#10;X1rIP9uFlP6GmHRtaXoLF/pI6/0NT7ORoq1N9SCimyLdWtyttewLE7rujZH3K+Oozgcj0p1S01ua&#10;ppq6Jlup0UKspAXgdOKFup0UBZSAvTpxUNFK7J5Y9iR7iWRNjuSuc4q34alUJNp8gBa2YNESOfLb&#10;kD8DkflVCo1mez1O1uYyV3MYH9w3T/x4D86HV9nFyetkRUpqULI7EgEYIBHoawtbvpI7y2sbZ/Lw&#10;DNMVH8PRV/E5P4Vb+0XXq3/fNc9DM15cXN653GaQhT/sLwP6n8a5sLmUMU2oRat3/wCHOajR967L&#10;bXM7YzK3ByMcYP4U07Tqiaibq98xYfL8jenkk4xuI25z360yiutTlHY6pUoS3RKtzOu4iVsscnPO&#10;T+NMeR5XLuxZj3NNoqbl2SdwopsKXl7PJFYwJJ5OBI8kmxQT26HJxz+VWRo2st1+wp/wN2/oKpQk&#10;yZVIRdmyCira+H9Tf/WX9tGP+mcBY/q1Tx+GIT/x9X11P6qGEan/AL55/Wq9mzN4imupkS3UMDBH&#10;kG89EUbmP0A5q1baVqV/gspsID/E4Blb6L0X8fyrfs9NsrBSLS1jhz1KryfqepqzVqCRhPFN/Cip&#10;YaZaabGVto8M3LyMcu59z3q3RRVnI227sKKKKBBRRRQAUUUUAFFFFABRRRQAUUUUAFFFFAGZ4gsz&#10;d6VI8Y/f2/76I+69vxGR+NYcciyxJIn3XUMPoa6/GeD0NcTp422ap2RmQfQMR/Ss6i0ud+Flo0Wa&#10;KKKxOsKgvkZ7KUJ99V3J/vDkfqKnooTs7gbl5qIXw7JqEZ5a33p9SOP1Nc/bxCC2iiH8CgU4z7vC&#10;dnZk8/a/II9kYt/JRTq1qPZHPQhyp+oUUUVkdAVHczfZ7aSbGdi5A9T2FSVFOokktYj0kuYlP03A&#10;/wBKcVd2BuyudLpFj/Z2mxQHmTG6Vv7znlj+dXaKK6Txm23dhRRRQIKKKKACiiigAooooAKKKKAC&#10;iiigAooooAKKKKACiiigAooooAZLKsMLyucLGpYn2AzXG6eGFhCW4Zl3n6nn+tbnia426etkh/eX&#10;jeXx2Tq5/Lj8aywABgcAVlUelj0MLG0W+4UUUVkdQUUUUAZ6S51D7H/zzmknx9UUfzJrQqhHEBr8&#10;0vc2yj/x4/4VfqpO9gtYKKKKkAqC8fyokn/54SpKfoGBP6ZqemyIssbRuMq4IP0NNOzuG51+QeR0&#10;NFZnh67N1pSJIczWx8mX6r0P4jB/GtOuk8eUXFtMKKKKCQooooAKKKKACiiigAooooAKKKKACiii&#10;gAooooAKKKKACiiigDA1HR9VutVe8jktGTYEiSQsCi9T0HUn+QqudI1pf+WFm30nYf8AstFFJxT3&#10;N44icVZDTp2tD/lwhb/duR/UU02err10pj/u3Cf1NFFLkj2L+tT8iN0v4/8AWaZMv/bSM/8As1QP&#10;eGP/AFltMn4of5NRRTVKLNoV5S3RR/tO3OqbwshHk7CMDOc59avpdtL/AKu1mf8AFB/NqKKbpRNp&#10;zcVoTJHfyf6vTJj9ZYx/7NUgstXbppZH+9cJ/Siip5InI8TNdEOGm60elhCv+9c/4CnDSNab/ljZ&#10;L9Z2P/stFFHJHsT9ZmW9J0nU7HUnuZ5LYRSx7ZI4yxJI+6eR16ityiiqMJzc3dhRRRQSFFFFABRR&#10;RQAUUUUAFFFFAH//2Q=="/>
  <p:tag name="ISPRING_PRESENTERDATA_0" val="TMawdSBCw61jaCBUaOG7p3k=|VHLGsOG7nW5nIE3huqdtIE5vbiBQaMO6YyDEkOG7k25n|dGh1eWx1dTAzMDkxOTg5QGdtYWlsLmNvbQ==|aHR0cDovL21ucGh1Y2RvbmcubG9uZ2JpZW4uZWR1LnZu|e0ZGNUNEMDBELTY2RTgtNDdCNy1BQTZGLUZGQ0U2NzlEMkNFQn0=||SVNQUklOR19QUkVTRU5URVJfUEhPVE9fMA==|MQ==||SVNQUklOR19QUkVTRU5URVJfUEhPVE9fMQ==|MDE2ODk0OTU5NjU="/>
  <p:tag name="ISPRING_PRESENTATION_INFO_2" val="&lt;?xml version=&quot;1.0&quot; encoding=&quot;UTF-8&quot; standalone=&quot;no&quot; ?&gt;&#10;&lt;presentation2&gt;&#10;&#10;  &lt;slides&gt;&#10;    &lt;slide id=&quot;{85A9D03F-C04A-4A5C-9B55-3231075C2B75}&quot; pptId=&quot;256&quot;/&gt;&#10;    &lt;slide id=&quot;{FB50A205-CA7D-41CE-8271-A2E4433BE417}&quot; pptId=&quot;290&quot;/&gt;&#10;    &lt;slide id=&quot;{3B90D563-FE66-4ABF-96E3-1F863EBB8F7B}&quot; pptId=&quot;257&quot;/&gt;&#10;    &lt;slide id=&quot;{42A5455D-5532-4EB8-8C42-B8CE7382DFB4}&quot; pptId=&quot;279&quot;/&gt;&#10;    &lt;slide id=&quot;{3C0DDF7A-6376-4E67-9EA7-B03FB1ECC649}&quot; pptId=&quot;280&quot;/&gt;&#10;    &lt;slide id=&quot;{CF67E678-813A-46C3-87D0-B2B2E6F008E6}&quot; pptId=&quot;258&quot;/&gt;&#10;    &lt;slide id=&quot;{57FDBEFF-DA24-4E27-B710-DD843A17C9D9}&quot; pptId=&quot;300&quot;/&gt;&#10;    &lt;slide id=&quot;{787958E5-95E3-45B8-B2E7-AE045E4EDC01}&quot; pptId=&quot;288&quot;/&gt;&#10;    &lt;slide id=&quot;{CE6DB0B0-19F2-42F9-893F-38F342921ECE}&quot; pptId=&quot;292&quot;/&gt;&#10;    &lt;slide id=&quot;{F30780D8-2F55-40D0-9775-50D6BD6CB8A1}&quot; pptId=&quot;271&quot;/&gt;&#10;    &lt;slide id=&quot;{22BECFDE-2EFA-4B15-82AB-73E21A118F28}&quot; pptId=&quot;263&quot;/&gt;&#10;    &lt;slide id=&quot;{EF7C3636-17EB-4484-AC72-2C8C768E1EBA}&quot; pptId=&quot;266&quot;/&gt;&#10;    &lt;slide id=&quot;{8F19DC0F-D3B0-48CB-9367-4CD04D99FEFB}&quot; pptId=&quot;265&quot;/&gt;&#10;    &lt;slide id=&quot;{57BE0E4E-3A81-4748-84A9-E7136E60B8DD}&quot; pptId=&quot;267&quot;/&gt;&#10;    &lt;slide id=&quot;{D2178592-7EC3-4085-B1A4-2D7931521E5F}&quot; pptId=&quot;268&quot;/&gt;&#10;    &lt;slide id=&quot;{B56BEFDD-61E3-4B1E-884C-72A56E3EDB27}&quot; pptId=&quot;269&quot;/&gt;&#10;    &lt;slide id=&quot;{97F9CF41-F9B3-40BF-8341-0ECF2722B07F}&quot; pptId=&quot;270&quot;/&gt;&#10;    &lt;slide id=&quot;{A6EAD619-267E-4596-A2ED-94A0222F34C4}&quot; pptId=&quot;278&quot;/&gt;&#10;    &lt;slide id=&quot;{D18B4BD7-3B73-47D7-8EEC-0872109F6AC0}&quot; pptId=&quot;273&quot;/&gt;&#10;    &lt;slide id=&quot;{68165111-C066-4E16-B4D6-0960D027E36C}&quot; pptId=&quot;293&quot;/&gt;&#10;    &lt;slide id=&quot;{91EB0F91-B953-4ACA-B04D-0BE290F20B91}&quot; pptId=&quot;277&quot;/&gt;&#10;    &lt;slide id=&quot;{DDCA2E65-58E1-47F7-BC08-A141EA9F309B}&quot; pptId=&quot;274&quot;/&gt;&#10;    &lt;slide id=&quot;{20BA99CB-F180-477F-9B7B-7EF5B15670EF}&quot; pptId=&quot;299&quot;/&gt;&#10;    &lt;slide id=&quot;{182C7B8E-208E-46A0-B411-AC844A2D3FF9}&quot; pptId=&quot;281&quot;/&gt;&#10;    &lt;slide id=&quot;{D6299F7A-D73A-49B8-8B00-4BB89C1208B4}&quot; pptId=&quot;282&quot;/&gt;&#10;    &lt;slide id=&quot;{A76AF36D-ACE1-49C2-BFFC-104993C8980A}&quot; pptId=&quot;283&quot;/&gt;&#10;    &lt;slide id=&quot;{20985A5E-CB1A-4843-AF7A-ACEA6BBD62E0}&quot; pptId=&quot;284&quot;/&gt;&#10;    &lt;slide id=&quot;{282E1353-DE4E-4B3D-B179-3D270F8B1EAB}&quot; pptId=&quot;285&quot;/&gt;&#10;    &lt;slide id=&quot;{B17E885B-2C93-44E2-95AB-E7AF1F4C79FB}&quot; pptId=&quot;286&quot;/&gt;&#10;    &lt;slide id=&quot;{C6EF33A4-847E-4673-82C1-D2033D9768F9}&quot; pptId=&quot;296&quot;/&gt;&#10;    &lt;slide id=&quot;{F43ED80E-1438-4105-B3DE-71BBAFC1AEFC}&quot; pptId=&quot;301&quot;/&gt;&#10;    &lt;slide id=&quot;{D78807FB-2C2A-4CB1-A687-9D0DA1E4708A}&quot; pptId=&quot;298&quot;/&gt;&#10;    &lt;slide id=&quot;{D81E8F1D-0F7D-4345-85A9-BBB5B0163B0E}&quot; pptId=&quot;287&quot;/&gt;&#10;  &lt;/slides&gt;&#10;&#10;  &lt;narration&gt;&#10;    &lt;audioTracks&gt;&#10;      &lt;audioTrack muted=&quot;false&quot; name=&quot;7&quot; resource=&quot;310f3ebb&quot; slideId=&quot;{F30780D8-2F55-40D0-9775-50D6BD6CB8A1}&quot; startTime=&quot;0&quot; stepIndex=&quot;0&quot; volume=&quot;1&quot;&gt;&#10;        &lt;audio channels=&quot;2&quot; format=&quot;s16p&quot; sampleRate=&quot;44100&quot;/&gt;&#10;      &lt;/audioTrack&gt;&#10;      &lt;audioTrack muted=&quot;false&quot; name=&quot;7.1&quot; resource=&quot;3f0c1cae&quot; slideId=&quot;{22BECFDE-2EFA-4B15-82AB-73E21A118F28}&quot; startTime=&quot;0&quot; volume=&quot;1&quot;&gt;&#10;        &lt;audio channels=&quot;2&quot; format=&quot;s16p&quot; sampleRate=&quot;44100&quot;/&gt;&#10;      &lt;/audioTrack&gt;&#10;      &lt;audioTrack muted=&quot;false&quot; name=&quot;7.3&quot; resource=&quot;4c3c0802&quot; slideId=&quot;{EF7C3636-17EB-4484-AC72-2C8C768E1EBA}&quot; startTime=&quot;0&quot; volume=&quot;1&quot;&gt;&#10;        &lt;audio channels=&quot;2&quot; format=&quot;s16p&quot; sampleRate=&quot;44100&quot;/&gt;&#10;      &lt;/audioTrack&gt;&#10;      &lt;audioTrack muted=&quot;false&quot; name=&quot;7.4&quot; resource=&quot;c44df411&quot; slideId=&quot;{8F19DC0F-D3B0-48CB-9367-4CD04D99FEFB}&quot; startTime=&quot;0&quot; stepIndex=&quot;0&quot; volume=&quot;1&quot;&gt;&#10;        &lt;audio channels=&quot;2&quot; format=&quot;s16p&quot; sampleRate=&quot;44100&quot;/&gt;&#10;      &lt;/audioTrack&gt;&#10;      &lt;audioTrack muted=&quot;false&quot; name=&quot;7.5&quot; resource=&quot;8a356d1e&quot; slideId=&quot;{57BE0E4E-3A81-4748-84A9-E7136E60B8DD}&quot; startTime=&quot;0&quot; stepIndex=&quot;0&quot; volume=&quot;1&quot;&gt;&#10;        &lt;audio channels=&quot;2&quot; format=&quot;s16p&quot; sampleRate=&quot;44100&quot;/&gt;&#10;      &lt;/audioTrack&gt;&#10;      &lt;audioTrack muted=&quot;false&quot; name=&quot;7.6&quot; resource=&quot;61fa429c&quot; slideId=&quot;{D2178592-7EC3-4085-B1A4-2D7931521E5F}&quot; startTime=&quot;0&quot; volume=&quot;1&quot;&gt;&#10;        &lt;audio channels=&quot;2&quot; format=&quot;s16p&quot; sampleRate=&quot;44100&quot;/&gt;&#10;      &lt;/audioTrack&gt;&#10;      &lt;audioTrack muted=&quot;false&quot; name=&quot;7.7&quot; resource=&quot;ba7f30c7&quot; slideId=&quot;{B56BEFDD-61E3-4B1E-884C-72A56E3EDB27}&quot; startTime=&quot;0&quot; stepIndex=&quot;0&quot; volume=&quot;1&quot;&gt;&#10;        &lt;audio channels=&quot;2&quot; format=&quot;s16p&quot; sampleRate=&quot;44100&quot;/&gt;&#10;      &lt;/audioTrack&gt;&#10;      &lt;audioTrack muted=&quot;false&quot; name=&quot;8&quot; resource=&quot;81273bd0&quot; slideId=&quot;{97F9CF41-F9B3-40BF-8341-0ECF2722B07F}&quot; startTime=&quot;24&quot; stepIndex=&quot;0&quot; volume=&quot;1&quot;&gt;&#10;        &lt;audio channels=&quot;2&quot; format=&quot;s16p&quot; sampleRate=&quot;44100&quot;/&gt;&#10;      &lt;/audioTrack&gt;&#10;      &lt;audioTrack muted=&quot;false&quot; name=&quot;12&quot; resource=&quot;3ba194fe&quot; slideId=&quot;{D18B4BD7-3B73-47D7-8EEC-0872109F6AC0}&quot; startTime=&quot;0&quot; volume=&quot;1&quot;&gt;&#10;        &lt;audio channels=&quot;2&quot; format=&quot;s16p&quot; sampleRate=&quot;44100&quot;/&gt;&#10;      &lt;/audioTrack&gt;&#10;      &lt;audioTrack muted=&quot;false&quot; name=&quot;Mục Tiêu Chuẩn - Copy&quot; resource=&quot;ded57349&quot; slideId=&quot;{3B90D563-FE66-4ABF-96E3-1F863EBB8F7B}&quot; startTime=&quot;0&quot; stepIndex=&quot;0&quot; volume=&quot;1&quot;&gt;&#10;        &lt;audio channels=&quot;2&quot; format=&quot;s16p&quot; sampleRate=&quot;44100&quot;/&gt;&#10;      &lt;/audioTrack&gt;&#10;      &lt;audioTrack muted=&quot;false&quot; name=&quot;Nd Chuẩn&quot; resource=&quot;95505bec&quot; slideId=&quot;{42A5455D-5532-4EB8-8C42-B8CE7382DFB4}&quot; startTime=&quot;0&quot; stepIndex=&quot;0&quot; volume=&quot;1&quot;&gt;&#10;        &lt;audio channels=&quot;2&quot; format=&quot;s16p&quot; sampleRate=&quot;44100&quot;/&gt;&#10;      &lt;/audioTrack&gt;&#10;      &lt;audioTrack muted=&quot;false&quot; name=&quot;Và Sau Day Xin Moi..&quot; resource=&quot;1ad66247&quot; slideId=&quot;{3C0DDF7A-6376-4E67-9EA7-B03FB1ECC649}&quot; startTime=&quot;25188&quot; stepIndex=&quot;1&quot; volume=&quot;1&quot;&gt;&#10;        &lt;audio channels=&quot;2&quot; format=&quot;s16p&quot; sampleRate=&quot;44100&quot;/&gt;&#10;      &lt;/audioTrack&gt;&#10;      &lt;audioTrack muted=&quot;false&quot; name=&quot;Loi Chào&quot; resource=&quot;335986b2&quot; slideId=&quot;{FB50A205-CA7D-41CE-8271-A2E4433BE417}&quot; startTime=&quot;0&quot; stepIndex=&quot;0&quot; volume=&quot;1&quot;&gt;&#10;        &lt;audio channels=&quot;2&quot; format=&quot;s16p&quot; sampleRate=&quot;44100&quot;/&gt;&#10;      &lt;/audioTrack&gt;&#10;      &lt;audioTrack muted=&quot;false&quot; name=&quot;16&quot; resource=&quot;b4278fc2&quot; slideId=&quot;{182C7B8E-208E-46A0-B411-AC844A2D3FF9}&quot; startTime=&quot;0&quot; stepIndex=&quot;0&quot; volume=&quot;1&quot;&gt;&#10;        &lt;audio channels=&quot;2&quot; format=&quot;s16p&quot; sampleRate=&quot;44100&quot;/&gt;&#10;      &lt;/audioTrack&gt;&#10;      &lt;audioTrack muted=&quot;false&quot; name=&quot;17 Ch&quot; resource=&quot;784d8a26&quot; slideId=&quot;{D6299F7A-D73A-49B8-8B00-4BB89C1208B4}&quot; startTime=&quot;0&quot; volume=&quot;1&quot;&gt;&#10;        &lt;audio channels=&quot;2&quot; format=&quot;s16p&quot; sampleRate=&quot;44100&quot;/&gt;&#10;      &lt;/audioTrack&gt;&#10;      &lt;audioTrack muted=&quot;false&quot; name=&quot;19&quot; resource=&quot;002b8c71&quot; slideId=&quot;{20985A5E-CB1A-4843-AF7A-ACEA6BBD62E0}&quot; startTime=&quot;0&quot; volume=&quot;1&quot;&gt;&#10;        &lt;audio channels=&quot;2&quot; format=&quot;s16p&quot; sampleRate=&quot;44100&quot;/&gt;&#10;      &lt;/audioTrack&gt;&#10;      &lt;audioTrack muted=&quot;false&quot; name=&quot;20&quot; resource=&quot;a782b811&quot; slideId=&quot;{282E1353-DE4E-4B3D-B179-3D270F8B1EAB}&quot; startTime=&quot;0&quot; volume=&quot;1&quot;&gt;&#10;        &lt;audio channels=&quot;2&quot; format=&quot;s16p&quot; sampleRate=&quot;44100&quot;/&gt;&#10;      &lt;/audioTrack&gt;&#10;      &lt;audioTrack muted=&quot;false&quot; name=&quot;21c&quot; resource=&quot;125f6ed2&quot; slideId=&quot;{DDCA2E65-58E1-47F7-BC08-A141EA9F309B}&quot; startTime=&quot;0&quot; stepIndex=&quot;0&quot; volume=&quot;1&quot;&gt;&#10;        &lt;audio channels=&quot;2&quot; format=&quot;s16p&quot; sampleRate=&quot;44100&quot;/&gt;&#10;      &lt;/audioTrack&gt;&#10;      &lt;audioTrack muted=&quot;false&quot; name=&quot;27&quot; resource=&quot;3d52f331&quot; slideId=&quot;{B17E885B-2C93-44E2-95AB-E7AF1F4C79FB}&quot; startTime=&quot;0&quot; stepIndex=&quot;0&quot; volume=&quot;1&quot;&gt;&#10;        &lt;audio channels=&quot;2&quot; format=&quot;s16p&quot; sampleRate=&quot;44100&quot;/&gt;&#10;      &lt;/audioTrack&gt;&#10;      &lt;audioTrack muted=&quot;false&quot; name=&quot;nhạc mo dau chuan&quot; resource=&quot;863db594&quot; slideId=&quot;{85A9D03F-C04A-4A5C-9B55-3231075C2B75}&quot; startTime=&quot;0&quot; stepIndex=&quot;0&quot; volume=&quot;1&quot;&gt;&#10;        &lt;audio channels=&quot;2&quot; format=&quot;fltp&quot; sampleRate=&quot;44100&quot;/&gt;&#10;      &lt;/audioTrack&gt;&#10;      &lt;audioTrack muted=&quot;false&quot; name=&quot;10 Phát Triển Của Cây&quot; resource=&quot;d44482f0&quot; slideId=&quot;{A6EAD619-267E-4596-A2ED-94A0222F34C4}&quot; startTime=&quot;0&quot; stepIndex=&quot;0&quot; volume=&quot;1&quot;&gt;&#10;        &lt;audio channels=&quot;2&quot; format=&quot;s16p&quot; sampleRate=&quot;44100&quot;/&gt;&#10;      &lt;/audioTrack&gt;&#10;      &lt;audioTrack muted=&quot;false&quot; name=&quot;Loi Ích Của Cây&quot; resource=&quot;db968579&quot; slideId=&quot;{91EB0F91-B953-4ACA-B04D-0BE290F20B91}&quot; startTime=&quot;0&quot; stepIndex=&quot;0&quot; volume=&quot;1&quot;&gt;&#10;        &lt;audio channels=&quot;2&quot; format=&quot;s16p&quot; sampleRate=&quot;44100&quot;/&gt;&#10;      &lt;/audioTrack&gt;&#10;      &lt;audioTrack muted=&quot;false&quot; name=&quot;chào kết&quot; resource=&quot;26ecdef4&quot; slideId=&quot;{D81E8F1D-0F7D-4345-85A9-BBB5B0163B0E}&quot; startTime=&quot;0&quot; stepIndex=&quot;0&quot; volume=&quot;1&quot;&gt;&#10;        &lt;audio channels=&quot;2&quot; format=&quot;s16p&quot; sampleRate=&quot;44100&quot;/&gt;&#10;      &lt;/audioTrack&gt;&#10;      &lt;audioTrack muted=&quot;false&quot; name=&quot;Ghi Am Video 1&quot; resource=&quot;1aa17ba1&quot; slideId=&quot;{3C0DDF7A-6376-4E67-9EA7-B03FB1ECC649}&quot; startTime=&quot;0&quot; stepIndex=&quot;0&quot; volume=&quot;1&quot;&gt;&#10;        &lt;audio channels=&quot;2&quot; format=&quot;s16p&quot; sampleRate=&quot;44100&quot;/&gt;&#10;      &lt;/audioTrack&gt;&#10;      &lt;audioTrack muted=&quot;false&quot; name=&quot;Ghi Âm Video 2 C&quot; resource=&quot;11e7e681&quot; slideId=&quot;{57FDBEFF-DA24-4E27-B710-DD843A17C9D9}&quot; startTime=&quot;0&quot; volume=&quot;1&quot;&gt;&#10;        &lt;audio channels=&quot;2&quot; format=&quot;s16p&quot; sampleRate=&quot;44100&quot;/&gt;&#10;      &lt;/audioTrack&gt;&#10;      &lt;audioTrack muted=&quot;false&quot; name=&quot;Ghi Âm Video 3&quot; resource=&quot;d4d095d1&quot; slideId=&quot;{F43ED80E-1438-4105-B3DE-71BBAFC1AEFC}&quot; startTime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PRESENTATION_TITLE" val="A A ELEARLING THI 2017- 2018 chuẩn ĐÃ SỬ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CoGiaoMN\Deskto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7.837|4.343|3.05|3.356"/>
  <p:tag name="ISPRING_SLIDE_INDENT_LEVEL" val="0"/>
  <p:tag name="ISPRING_SLIDE_ID_2" val="{D18B4BD7-3B73-47D7-8EEC-0872109F6AC0}"/>
  <p:tag name="GENSWF_ADVANCE_TIME" val="23.1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164|1.159|1.489|1.425|1.324|2.154"/>
  <p:tag name="ISPRING_SLIDE_INDENT_LEVEL" val="0"/>
  <p:tag name="GENSWF_ADVANCE_TIME" val="16.473"/>
  <p:tag name="ISPRING_SLIDE_ID_2" val="{91EB0F91-B953-4ACA-B04D-0BE290F20B9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6.458|2.276|4.52|0.95"/>
  <p:tag name="ISPRING_SLIDE_INDENT_LEVEL" val="0"/>
  <p:tag name="GENSWF_ADVANCE_TIME" val="15.257"/>
  <p:tag name="ISPRING_SLIDE_ID_2" val="{DDCA2E65-58E1-47F7-BC08-A141EA9F309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6.506"/>
  <p:tag name="ISPRING_SLIDE_ID_2" val="{182C7B8E-208E-46A0-B411-AC844A2D3FF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6.274|2.245|1.429|3.28"/>
  <p:tag name="ISPRING_SLIDE_INDENT_LEVEL" val="0"/>
  <p:tag name="ISPRING_SLIDE_ID_2" val="{D6299F7A-D73A-49B8-8B00-4BB89C1208B4}"/>
  <p:tag name="GENSWF_ADVANCE_TIME" val="15.2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203|2.194"/>
  <p:tag name="ISPRING_SLIDE_INDENT_LEVEL" val="0"/>
  <p:tag name="GENSWF_ADVANCE_TIME" val="12.425"/>
  <p:tag name="ISPRING_SLIDE_ID_2" val="{20985A5E-CB1A-4843-AF7A-ACEA6BBD62E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7.862|2.84|2.932|1.973|1.513|1.761"/>
  <p:tag name="ISPRING_SLIDE_INDENT_LEVEL" val="0"/>
  <p:tag name="ISPRING_SLIDE_ID_2" val="{282E1353-DE4E-4B3D-B179-3D270F8B1EAB}"/>
  <p:tag name="GENSWF_ADVANCE_TIME" val="23.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235|8.633"/>
  <p:tag name="ISPRING_SLIDE_INDENT_LEVEL" val="0"/>
  <p:tag name="GENSWF_ADVANCE_TIME" val="13.675"/>
  <p:tag name="ISPRING_SLIDE_ID_2" val="{22BECFDE-2EFA-4B15-82AB-73E21A118F2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971|0.978|1.692"/>
  <p:tag name="ISPRING_SLIDE_INDENT_LEVEL" val="0"/>
  <p:tag name="GENSWF_ADVANCE_TIME" val="5.696"/>
  <p:tag name="ISPRING_SLIDE_ID_2" val="{EF7C3636-17EB-4484-AC72-2C8C768E1EB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689|7.384"/>
  <p:tag name="ISPRING_SLIDE_INDENT_LEVEL" val="0"/>
  <p:tag name="GENSWF_ADVANCE_TIME" val="11.835"/>
  <p:tag name="ISPRING_SLIDE_ID_2" val="{8F19DC0F-D3B0-48CB-9367-4CD04D99FEF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644|9.797"/>
  <p:tag name="ISPRING_SLIDE_INDENT_LEVEL" val="0"/>
  <p:tag name="GENSWF_ADVANCE_TIME" val="13.873"/>
  <p:tag name="ISPRING_SLIDE_ID_2" val="{57BE0E4E-3A81-4748-84A9-E7136E60B8D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723|6.356"/>
  <p:tag name="ISPRING_SLIDE_INDENT_LEVEL" val="0"/>
  <p:tag name="GENSWF_ADVANCE_TIME" val="11.078"/>
  <p:tag name="ISPRING_SLIDE_ID_2" val="{D2178592-7EC3-4085-B1A4-2D7931521E5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601|1.972"/>
  <p:tag name="ISPRING_SLIDE_INDENT_LEVEL" val="0"/>
  <p:tag name="GENSWF_ADVANCE_TIME" val="4.938"/>
  <p:tag name="ISPRING_SLIDE_ID_2" val="{B56BEFDD-61E3-4B1E-884C-72A56E3EDB2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161|2.785|2.693|2.438|2.897|3.968"/>
  <p:tag name="ISPRING_SLIDE_INDENT_LEVEL" val="0"/>
  <p:tag name="ISPRING_SLIDE_ID_2" val="{97F9CF41-F9B3-40BF-8341-0ECF2722B07F}"/>
  <p:tag name="GENSWF_ADVANCE_TIME" val="33.9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6.643|3.212|3.028|8.163|5.24|2.735"/>
  <p:tag name="ISPRING_SLIDE_INDENT_LEVEL" val="0"/>
  <p:tag name="GENSWF_ADVANCE_TIME" val="32.472"/>
  <p:tag name="ISPRING_SLIDE_ID_2" val="{A6EAD619-267E-4596-A2ED-94A0222F34C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2579</TotalTime>
  <Words>129</Words>
  <Application>Microsoft Office PowerPoint</Application>
  <PresentationFormat>Widescreen</PresentationFormat>
  <Paragraphs>51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   </vt:lpstr>
      <vt:lpstr>                                   </vt:lpstr>
      <vt:lpstr>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</vt:lpstr>
      <vt:lpstr>Lợi ích của cây xanh</vt:lpstr>
      <vt:lpstr>Giáo dục trẻ</vt:lpstr>
      <vt:lpstr>PowerPoint Presentation</vt:lpstr>
      <vt:lpstr>Điều kiện sống của cây</vt:lpstr>
      <vt:lpstr>PowerPoint Presentation</vt:lpstr>
      <vt:lpstr>Một số cây sống môi trường trên cạn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 ELEARLING THI 2017- 2018 chuẩn ĐÃ SỬA</dc:title>
  <dc:creator>CoGiaoMN</dc:creator>
  <cp:lastModifiedBy>A</cp:lastModifiedBy>
  <cp:revision>255</cp:revision>
  <dcterms:created xsi:type="dcterms:W3CDTF">2017-09-09T05:50:21Z</dcterms:created>
  <dcterms:modified xsi:type="dcterms:W3CDTF">2026-01-13T03:49:09Z</dcterms:modified>
</cp:coreProperties>
</file>