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C3D69-1A70-43FD-90B9-7F97FEBF67DD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5D83C-5F29-4003-AFAB-89F5ED78DB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02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5D83C-5F29-4003-AFAB-89F5ED78DB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29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1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2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9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45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7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7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0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32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8885-E71E-4DAE-8EF7-0F196582409D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7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38885-E71E-4DAE-8EF7-0F196582409D}" type="datetimeFigureOut">
              <a:rPr lang="en-US" smtClean="0"/>
              <a:t>11/2/2026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EED13-9B1B-4702-9D43-1140F549E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5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04" b="93711" l="4000" r="96889">
                        <a14:foregroundMark x1="6889" y1="10377" x2="4444" y2="93711"/>
                        <a14:foregroundMark x1="15556" y1="91195" x2="95556" y2="92138"/>
                        <a14:foregroundMark x1="5333" y1="8176" x2="95111" y2="6918"/>
                        <a14:foregroundMark x1="96444" y1="11635" x2="96889" y2="886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27"/>
            <a:ext cx="916556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6500" y="2489353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.VnAristote" pitchFamily="34" charset="0"/>
              </a:rPr>
              <a:t>Th</a:t>
            </a:r>
            <a:r>
              <a:rPr lang="en-US" sz="5400" dirty="0" smtClean="0">
                <a:solidFill>
                  <a:srgbClr val="FF0000"/>
                </a:solidFill>
                <a:latin typeface=".VnAristote" pitchFamily="34" charset="0"/>
              </a:rPr>
              <a:t>¬: </a:t>
            </a:r>
            <a:r>
              <a:rPr lang="en-US" sz="5400" dirty="0" err="1" smtClean="0">
                <a:solidFill>
                  <a:srgbClr val="FF0000"/>
                </a:solidFill>
                <a:latin typeface=".VnAristote" pitchFamily="34" charset="0"/>
              </a:rPr>
              <a:t>Xe</a:t>
            </a:r>
            <a:r>
              <a:rPr lang="en-US" sz="5400" dirty="0" smtClean="0">
                <a:solidFill>
                  <a:srgbClr val="FF0000"/>
                </a:solidFill>
                <a:latin typeface=".VnAristote" pitchFamily="34" charset="0"/>
              </a:rPr>
              <a:t> §¹p</a:t>
            </a:r>
            <a:endParaRPr lang="en-US" sz="5400" dirty="0">
              <a:solidFill>
                <a:srgbClr val="FF0000"/>
              </a:solidFill>
              <a:latin typeface=".VnAristote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36618" y="4343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Líp</a:t>
            </a:r>
            <a:r>
              <a:rPr lang="en-US" sz="2400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: </a:t>
            </a:r>
            <a:r>
              <a:rPr lang="en-US" sz="2400" err="1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Nh</a:t>
            </a:r>
            <a:r>
              <a:rPr lang="en-US" sz="240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µ TrÎ</a:t>
            </a:r>
            <a:endParaRPr lang="en-US" sz="2400" dirty="0" smtClean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.VnArial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Gióa</a:t>
            </a:r>
            <a:r>
              <a:rPr lang="en-US" sz="2400" dirty="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 vi</a:t>
            </a:r>
            <a:r>
              <a:rPr lang="vi-VN" sz="240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2400" smtClean="0">
                <a:solidFill>
                  <a:srgbClr val="FF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.VnArial" pitchFamily="34" charset="0"/>
              </a:rPr>
              <a:t> : </a:t>
            </a:r>
            <a:endParaRPr lang="en-US" sz="2400" dirty="0">
              <a:solidFill>
                <a:srgbClr val="FF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79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1" y="381000"/>
            <a:ext cx="8994098" cy="6096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63922" y="228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Th</a:t>
            </a:r>
            <a:r>
              <a:rPr lang="en-US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¬: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Xe</a:t>
            </a:r>
            <a:r>
              <a:rPr lang="en-US" sz="2800" b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.VnArial" pitchFamily="34" charset="0"/>
              </a:rPr>
              <a:t> ®¹p</a:t>
            </a:r>
            <a:endParaRPr lang="en-US" sz="2800" b="1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5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" y="0"/>
            <a:ext cx="9104978" cy="683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01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7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2203" y="6106278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®¹p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th©n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thiÕt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11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35815" y="623702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Qua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khe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, qua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suèi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20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10957" y="5867400"/>
            <a:ext cx="3126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®¹p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chë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ng­­ười</a:t>
            </a:r>
            <a:endParaRPr lang="en-US" sz="2400" dirty="0" smtClean="0">
              <a:solidFill>
                <a:srgbClr val="FFC000"/>
              </a:solidFill>
              <a:latin typeface=".VnArial" pitchFamily="34" charset="0"/>
            </a:endParaRPr>
          </a:p>
          <a:p>
            <a:pPr algn="ctr"/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Dï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xa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dï</a:t>
            </a:r>
            <a:r>
              <a:rPr lang="en-US" sz="2400" dirty="0" smtClean="0">
                <a:solidFill>
                  <a:srgbClr val="FFC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C000"/>
                </a:solidFill>
                <a:latin typeface=".VnArial" pitchFamily="34" charset="0"/>
              </a:rPr>
              <a:t>véi</a:t>
            </a:r>
            <a:endParaRPr lang="en-US" sz="2400" dirty="0">
              <a:solidFill>
                <a:srgbClr val="FFC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33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233" cy="686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9188" y="58674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Chở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hµng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chở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củi</a:t>
            </a:r>
            <a:endParaRPr lang="en-US" sz="2400" dirty="0" smtClean="0">
              <a:solidFill>
                <a:srgbClr val="FF0000"/>
              </a:solidFill>
              <a:latin typeface=".VnArial" pitchFamily="34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Cã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!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Cã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.VnArial" pitchFamily="34" charset="0"/>
              </a:rPr>
              <a:t>xe</a:t>
            </a:r>
            <a:r>
              <a:rPr lang="en-US" sz="2400" dirty="0" smtClean="0">
                <a:solidFill>
                  <a:srgbClr val="FF0000"/>
                </a:solidFill>
                <a:latin typeface=".VnArial" pitchFamily="34" charset="0"/>
              </a:rPr>
              <a:t>!</a:t>
            </a:r>
            <a:endParaRPr lang="en-US" sz="2400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5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52</Words>
  <Application>Microsoft Office PowerPoint</Application>
  <PresentationFormat>On-screen Show (4:3)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.VnArial</vt:lpstr>
      <vt:lpstr>.VnAristote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</cp:revision>
  <dcterms:created xsi:type="dcterms:W3CDTF">2017-03-10T07:45:13Z</dcterms:created>
  <dcterms:modified xsi:type="dcterms:W3CDTF">2026-02-11T06:04:17Z</dcterms:modified>
</cp:coreProperties>
</file>