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6"/>
  </p:notes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5" r:id="rId10"/>
    <p:sldId id="266" r:id="rId11"/>
    <p:sldId id="267" r:id="rId12"/>
    <p:sldId id="269" r:id="rId13"/>
    <p:sldId id="268" r:id="rId14"/>
    <p:sldId id="271" r:id="rId15"/>
  </p:sldIdLst>
  <p:sldSz cx="9144000" cy="6858000" type="screen4x3"/>
  <p:notesSz cx="6858000" cy="9144000"/>
  <p:custDataLst>
    <p:tags r:id="rId17"/>
  </p:custDataLst>
  <p:defaultTextStyle>
    <a:defPPr>
      <a:defRPr lang="vi-V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E626"/>
    <a:srgbClr val="FFFF00"/>
    <a:srgbClr val="FFFFFF"/>
    <a:srgbClr val="37D5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-3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BDE1CEF-8A6A-4FBB-BB0D-D23BF9FE36F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93843E-991A-422E-8A0D-0F35818CE09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803AA86-C21F-4406-A734-6B4C0E5DB05A}" type="datetimeFigureOut">
              <a:rPr lang="vi-VN"/>
              <a:pPr>
                <a:defRPr/>
              </a:pPr>
              <a:t>04/04/2018</a:t>
            </a:fld>
            <a:endParaRPr lang="vi-VN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5D1CBFC-09F6-4C2C-AF6D-EF21756A22F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vi-VN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4684A29-F8C3-4728-AA17-68B563406E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vi-VN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4160F4-BD79-41C7-ABCD-45F6E1CF92E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3CB302-30CD-4D80-B933-D41933A543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62108D3-2B19-4DD6-85F5-7553486D20C5}" type="slidenum">
              <a:rPr lang="vi-VN" altLang="vi-VN"/>
              <a:pPr/>
              <a:t>‹#›</a:t>
            </a:fld>
            <a:endParaRPr lang="vi-VN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BCC04B83-C422-4256-8023-AB054A07E44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5E94ACCE-8CF7-4514-95F9-B269A9E2137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vi-VN">
              <a:latin typeface="Arial" panose="020B0604020202020204" pitchFamily="34" charset="0"/>
            </a:endParaRPr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9F2C3693-D387-4E94-86BB-3434B09D5D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A4C7102-C449-44D7-8A40-E13829A8191B}" type="slidenum">
              <a:rPr lang="vi-VN" altLang="vi-VN"/>
              <a:pPr eaLnBrk="1" hangingPunct="1"/>
              <a:t>1</a:t>
            </a:fld>
            <a:endParaRPr lang="vi-VN" alt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81DCB77B-A47E-4946-920F-8D60F944C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5CA36-A488-42C8-A3E8-BA0C3D8467BA}" type="datetimeFigureOut">
              <a:rPr lang="vi-VN"/>
              <a:pPr>
                <a:defRPr/>
              </a:pPr>
              <a:t>04/04/2018</a:t>
            </a:fld>
            <a:endParaRPr lang="vi-VN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E30EE3E5-F36F-4D9D-80E9-F1167B862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195A9E2E-0912-4C28-82F3-B98C84130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438E61-5B70-4115-B8BE-C80AE0179BF5}" type="slidenum">
              <a:rPr lang="vi-VN" altLang="vi-VN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810463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E9804830-A2CB-411A-B087-C67A4F180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80E74-3C7B-4D6E-82F8-63A6E2997D37}" type="datetimeFigureOut">
              <a:rPr lang="vi-VN"/>
              <a:pPr>
                <a:defRPr/>
              </a:pPr>
              <a:t>04/04/2018</a:t>
            </a:fld>
            <a:endParaRPr lang="vi-VN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7BD527B2-D879-4CBB-A8CE-50722E73A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ED465FC8-43CE-4758-850C-49311651D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96E40D-952C-4FEC-8C97-133D415AE0CC}" type="slidenum">
              <a:rPr lang="vi-VN" altLang="vi-VN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35116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7A7A20DF-0480-4CFF-9585-9EC2BA1BB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C9485-6350-4E21-8A08-4E3F71EFBBBF}" type="datetimeFigureOut">
              <a:rPr lang="vi-VN"/>
              <a:pPr>
                <a:defRPr/>
              </a:pPr>
              <a:t>04/04/2018</a:t>
            </a:fld>
            <a:endParaRPr lang="vi-VN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E59489D9-360D-4144-B90E-BCD9B7369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052F00FE-3D57-45C5-83C5-85CA9F2C5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B5EA83-327E-4AFA-A7FD-98AE0799104D}" type="slidenum">
              <a:rPr lang="vi-VN" altLang="vi-VN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1070672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BDDA80E0-5908-4B29-A52B-3F51470BA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B9D16-8AAB-45AD-A638-7B8CB3F21E98}" type="datetimeFigureOut">
              <a:rPr lang="vi-VN"/>
              <a:pPr>
                <a:defRPr/>
              </a:pPr>
              <a:t>04/04/2018</a:t>
            </a:fld>
            <a:endParaRPr lang="vi-VN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FAEDD96F-E7EF-40A6-A3FA-539AC0971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DC12C758-F94E-4986-8AC2-E8A0B2657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DF9491-B18E-4D49-B07C-6AC4E7308CC5}" type="slidenum">
              <a:rPr lang="vi-VN" altLang="vi-VN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3156374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B9AB774B-37FE-4D48-A283-0BADFCCBA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963DB-0CF3-49E2-8E0A-16011E332F62}" type="datetimeFigureOut">
              <a:rPr lang="vi-VN"/>
              <a:pPr>
                <a:defRPr/>
              </a:pPr>
              <a:t>04/04/2018</a:t>
            </a:fld>
            <a:endParaRPr lang="vi-VN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1E1C3B39-75AB-4E3C-A951-98042C5CB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60058787-AF76-4A20-B776-B9FDC2061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E7E342-5321-4CED-BFC6-E340A4D62F45}" type="slidenum">
              <a:rPr lang="vi-VN" altLang="vi-VN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4020183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08580534-46BF-471C-A6E1-8165A1FBB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0028C-E470-452C-8409-64DF2339560A}" type="datetimeFigureOut">
              <a:rPr lang="vi-VN"/>
              <a:pPr>
                <a:defRPr/>
              </a:pPr>
              <a:t>04/04/2018</a:t>
            </a:fld>
            <a:endParaRPr lang="vi-VN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F6820439-2E66-4EF9-BD6B-D42E5CC10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B4559BE6-127B-4598-8568-2D8D0A3A1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530F60-DA68-4E6B-B14B-F844B2E51DB0}" type="slidenum">
              <a:rPr lang="vi-VN" altLang="vi-VN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3944847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>
            <a:extLst>
              <a:ext uri="{FF2B5EF4-FFF2-40B4-BE49-F238E27FC236}">
                <a16:creationId xmlns:a16="http://schemas.microsoft.com/office/drawing/2014/main" id="{D7FBC3AD-A568-415E-AB9C-F6041E4DE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A4BF4-C76E-414C-A933-E9E05B86DAAB}" type="datetimeFigureOut">
              <a:rPr lang="vi-VN"/>
              <a:pPr>
                <a:defRPr/>
              </a:pPr>
              <a:t>04/04/2018</a:t>
            </a:fld>
            <a:endParaRPr lang="vi-VN"/>
          </a:p>
        </p:txBody>
      </p:sp>
      <p:sp>
        <p:nvSpPr>
          <p:cNvPr id="8" name="Footer Placeholder 21">
            <a:extLst>
              <a:ext uri="{FF2B5EF4-FFF2-40B4-BE49-F238E27FC236}">
                <a16:creationId xmlns:a16="http://schemas.microsoft.com/office/drawing/2014/main" id="{B29576F0-BD06-4757-8D06-407C48996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17">
            <a:extLst>
              <a:ext uri="{FF2B5EF4-FFF2-40B4-BE49-F238E27FC236}">
                <a16:creationId xmlns:a16="http://schemas.microsoft.com/office/drawing/2014/main" id="{99C77ADD-90EA-4EF7-9C16-36FEBFFBF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E2AA00-3767-444F-B7D4-E7010AA40303}" type="slidenum">
              <a:rPr lang="vi-VN" altLang="vi-VN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1759167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ECAB2C9A-FA80-469E-9B6C-C53882AE7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225E4-3BC0-4462-B26C-77B4A994534F}" type="datetimeFigureOut">
              <a:rPr lang="vi-VN"/>
              <a:pPr>
                <a:defRPr/>
              </a:pPr>
              <a:t>04/04/2018</a:t>
            </a:fld>
            <a:endParaRPr lang="vi-VN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9673584E-1E47-4D2B-BFB7-AC3ECF5FB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BCBCA290-FBDA-4FA7-BD4E-D0FFD0BAC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B70952-6C36-4AC0-989C-9C8D2D0AC7BC}" type="slidenum">
              <a:rPr lang="vi-VN" altLang="vi-VN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4137309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C3496888-B66D-4228-ACB0-0BB11A1A7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A102E-5B43-4D11-8357-6DB33066388D}" type="datetimeFigureOut">
              <a:rPr lang="vi-VN"/>
              <a:pPr>
                <a:defRPr/>
              </a:pPr>
              <a:t>04/04/2018</a:t>
            </a:fld>
            <a:endParaRPr lang="vi-VN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2ADB78DE-523A-48E9-A015-10EE3F3B8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3462341E-142C-451B-98ED-32E2EB08D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6FA912-D9BA-44E9-AC88-09923AAF65DE}" type="slidenum">
              <a:rPr lang="vi-VN" altLang="vi-VN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1262400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2DF6FDFE-0D2F-4EF5-948F-A0F173AF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6A8D9-AD0B-4F5E-A847-963178EA459E}" type="datetimeFigureOut">
              <a:rPr lang="vi-VN"/>
              <a:pPr>
                <a:defRPr/>
              </a:pPr>
              <a:t>04/04/2018</a:t>
            </a:fld>
            <a:endParaRPr lang="vi-VN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9DB43D99-651C-4CE7-84B0-651659989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8A61F824-CE7E-451D-92CB-DCA5DEB66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2BACC4-3044-4844-B42C-049125A98D89}" type="slidenum">
              <a:rPr lang="vi-VN" altLang="vi-VN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922994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>
            <a:extLst>
              <a:ext uri="{FF2B5EF4-FFF2-40B4-BE49-F238E27FC236}">
                <a16:creationId xmlns:a16="http://schemas.microsoft.com/office/drawing/2014/main" id="{F83172DD-FED9-457D-BE7B-2E0C4EE51611}"/>
              </a:ext>
            </a:extLst>
          </p:cNvPr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4">
            <a:extLst>
              <a:ext uri="{FF2B5EF4-FFF2-40B4-BE49-F238E27FC236}">
                <a16:creationId xmlns:a16="http://schemas.microsoft.com/office/drawing/2014/main" id="{FFBA2472-5705-48A1-AFDB-5151F2B9D200}"/>
              </a:ext>
            </a:extLst>
          </p:cNvPr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15">
            <a:extLst>
              <a:ext uri="{FF2B5EF4-FFF2-40B4-BE49-F238E27FC236}">
                <a16:creationId xmlns:a16="http://schemas.microsoft.com/office/drawing/2014/main" id="{2B16CA12-2587-4BB1-8487-060CD27DE40C}"/>
              </a:ext>
            </a:extLst>
          </p:cNvPr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6">
            <a:extLst>
              <a:ext uri="{FF2B5EF4-FFF2-40B4-BE49-F238E27FC236}">
                <a16:creationId xmlns:a16="http://schemas.microsoft.com/office/drawing/2014/main" id="{A119B680-0ECC-49B0-B42E-FDB7C3DB577E}"/>
              </a:ext>
            </a:extLst>
          </p:cNvPr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FA7375B8-241D-422A-97E8-4614EB96A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303C3-7F1A-40DB-B61A-A63F5F5B5042}" type="datetimeFigureOut">
              <a:rPr lang="vi-VN"/>
              <a:pPr>
                <a:defRPr/>
              </a:pPr>
              <a:t>04/04/2018</a:t>
            </a:fld>
            <a:endParaRPr lang="vi-VN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047B1226-34F1-40D8-8340-BBE621DDE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8C153619-D598-413B-B208-08225B653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D0E03E1E-7D25-49E3-B734-2D462B294C6B}" type="slidenum">
              <a:rPr lang="vi-VN" altLang="vi-VN"/>
              <a:pPr/>
              <a:t>‹#›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2742825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AA481D25-4A99-4B4E-94C0-F91CE2BEB159}"/>
              </a:ext>
            </a:extLst>
          </p:cNvPr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C07DBBEB-E546-47C2-BD36-DD019CD6B1DF}"/>
              </a:ext>
            </a:extLst>
          </p:cNvPr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>
            <a:extLst>
              <a:ext uri="{FF2B5EF4-FFF2-40B4-BE49-F238E27FC236}">
                <a16:creationId xmlns:a16="http://schemas.microsoft.com/office/drawing/2014/main" id="{3234AC84-058A-4050-A7A5-E7FF314F54A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1029" name="Text Placeholder 29">
            <a:extLst>
              <a:ext uri="{FF2B5EF4-FFF2-40B4-BE49-F238E27FC236}">
                <a16:creationId xmlns:a16="http://schemas.microsoft.com/office/drawing/2014/main" id="{BB8AABCE-AC3B-41A7-8AFB-281FF356889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73A6612-2F7E-402D-82BF-F30CA02BA7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A18FE57-9D05-4406-859F-328166890000}" type="datetimeFigureOut">
              <a:rPr lang="vi-VN"/>
              <a:pPr>
                <a:defRPr/>
              </a:pPr>
              <a:t>04/04/2018</a:t>
            </a:fld>
            <a:endParaRPr lang="vi-VN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96444F4E-970D-4370-B047-1D6ABBDE5C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4982D2A0-8EDA-4D65-A301-F409D3AA28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1D4577"/>
                </a:solidFill>
                <a:latin typeface="Times New Roman" panose="02020603050405020304" pitchFamily="18" charset="0"/>
              </a:defRPr>
            </a:lvl1pPr>
          </a:lstStyle>
          <a:p>
            <a:fld id="{4F9671AC-41DA-40ED-A153-30C8CF92F5A6}" type="slidenum">
              <a:rPr lang="vi-VN" altLang="vi-VN"/>
              <a:pPr/>
              <a:t>‹#›</a:t>
            </a:fld>
            <a:endParaRPr lang="vi-VN" altLang="vi-VN"/>
          </a:p>
        </p:txBody>
      </p:sp>
      <p:grpSp>
        <p:nvGrpSpPr>
          <p:cNvPr id="1033" name="Group 1">
            <a:extLst>
              <a:ext uri="{FF2B5EF4-FFF2-40B4-BE49-F238E27FC236}">
                <a16:creationId xmlns:a16="http://schemas.microsoft.com/office/drawing/2014/main" id="{12F87863-08D8-4023-BEEB-46C7FFCC2540}"/>
              </a:ext>
            </a:extLst>
          </p:cNvPr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DE675821-3614-40C2-9A52-8928EE350746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7BA16C05-2BD9-4160-88A6-D51B91F89815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91" r:id="rId9"/>
    <p:sldLayoutId id="2147483789" r:id="rId10"/>
    <p:sldLayoutId id="214748379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gif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3" name="Text Box 5">
            <a:extLst>
              <a:ext uri="{FF2B5EF4-FFF2-40B4-BE49-F238E27FC236}">
                <a16:creationId xmlns:a16="http://schemas.microsoft.com/office/drawing/2014/main" id="{7EF172F9-BD7B-4A80-AEC7-1DC77BA22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57200"/>
            <a:ext cx="8731696" cy="5201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vi-VN" b="1" dirty="0">
              <a:solidFill>
                <a:srgbClr val="6600FF"/>
              </a:solidFill>
              <a:latin typeface=".VnBlackH" pitchFamily="34" charset="0"/>
            </a:endParaRPr>
          </a:p>
          <a:p>
            <a:pPr eaLnBrk="1" hangingPunct="1"/>
            <a:endParaRPr lang="en-US" altLang="vi-VN" b="1" dirty="0">
              <a:solidFill>
                <a:srgbClr val="6600FF"/>
              </a:solidFill>
              <a:latin typeface=".VnBlackH" pitchFamily="34" charset="0"/>
            </a:endParaRPr>
          </a:p>
          <a:p>
            <a:pPr eaLnBrk="1" hangingPunct="1"/>
            <a:endParaRPr lang="en-US" altLang="vi-VN" sz="2400" b="1" dirty="0">
              <a:solidFill>
                <a:srgbClr val="990000"/>
              </a:solidFill>
              <a:latin typeface=".VnArabia" pitchFamily="34" charset="0"/>
            </a:endParaRPr>
          </a:p>
          <a:p>
            <a:pPr eaLnBrk="1" hangingPunct="1"/>
            <a:r>
              <a:rPr lang="en-US" altLang="vi-VN" sz="3600" b="1" dirty="0">
                <a:solidFill>
                  <a:srgbClr val="990000"/>
                </a:solidFill>
                <a:latin typeface=".VnArabia" pitchFamily="34" charset="0"/>
              </a:rPr>
              <a:t>            </a:t>
            </a:r>
            <a:r>
              <a:rPr lang="en-US" altLang="vi-VN" sz="3600" b="1" dirty="0" err="1">
                <a:solidFill>
                  <a:srgbClr val="990000"/>
                </a:solidFill>
                <a:latin typeface=".VnArabia" pitchFamily="34" charset="0"/>
              </a:rPr>
              <a:t>Lĩnh</a:t>
            </a:r>
            <a:r>
              <a:rPr lang="en-US" altLang="vi-VN" sz="3600" b="1" dirty="0">
                <a:solidFill>
                  <a:srgbClr val="990000"/>
                </a:solidFill>
                <a:latin typeface=".VnArabia" pitchFamily="34" charset="0"/>
              </a:rPr>
              <a:t> </a:t>
            </a:r>
            <a:r>
              <a:rPr lang="en-US" altLang="vi-VN" sz="3600" b="1" dirty="0" err="1">
                <a:solidFill>
                  <a:srgbClr val="990000"/>
                </a:solidFill>
                <a:latin typeface=".VnArabia" pitchFamily="34" charset="0"/>
              </a:rPr>
              <a:t>Vực</a:t>
            </a:r>
            <a:r>
              <a:rPr lang="en-US" altLang="vi-VN" sz="3600" b="1" dirty="0">
                <a:solidFill>
                  <a:srgbClr val="990000"/>
                </a:solidFill>
                <a:latin typeface=".VnArabia" pitchFamily="34" charset="0"/>
              </a:rPr>
              <a:t> </a:t>
            </a:r>
            <a:r>
              <a:rPr lang="en-US" altLang="vi-VN" sz="3600" b="1" dirty="0" err="1">
                <a:solidFill>
                  <a:srgbClr val="990000"/>
                </a:solidFill>
                <a:latin typeface=".VnArabia" pitchFamily="34" charset="0"/>
              </a:rPr>
              <a:t>Phát</a:t>
            </a:r>
            <a:r>
              <a:rPr lang="en-US" altLang="vi-VN" sz="3600" b="1" dirty="0">
                <a:solidFill>
                  <a:srgbClr val="990000"/>
                </a:solidFill>
                <a:latin typeface=".VnArabia" pitchFamily="34" charset="0"/>
              </a:rPr>
              <a:t> </a:t>
            </a:r>
            <a:r>
              <a:rPr lang="en-US" altLang="vi-VN" sz="3600" b="1" dirty="0" err="1">
                <a:solidFill>
                  <a:srgbClr val="990000"/>
                </a:solidFill>
                <a:latin typeface=".VnArabia" pitchFamily="34" charset="0"/>
              </a:rPr>
              <a:t>Triển</a:t>
            </a:r>
            <a:r>
              <a:rPr lang="en-US" altLang="vi-VN" sz="3600" b="1" dirty="0">
                <a:solidFill>
                  <a:srgbClr val="990000"/>
                </a:solidFill>
                <a:latin typeface=".VnArabia" pitchFamily="34" charset="0"/>
              </a:rPr>
              <a:t> </a:t>
            </a:r>
            <a:r>
              <a:rPr lang="en-US" altLang="vi-VN" sz="3600" b="1" dirty="0" err="1">
                <a:solidFill>
                  <a:srgbClr val="990000"/>
                </a:solidFill>
                <a:latin typeface=".VnArabia" pitchFamily="34" charset="0"/>
              </a:rPr>
              <a:t>Ngôn</a:t>
            </a:r>
            <a:r>
              <a:rPr lang="en-US" altLang="vi-VN" sz="3600" b="1" dirty="0">
                <a:solidFill>
                  <a:srgbClr val="990000"/>
                </a:solidFill>
                <a:latin typeface=".VnArabia" pitchFamily="34" charset="0"/>
              </a:rPr>
              <a:t> </a:t>
            </a:r>
            <a:r>
              <a:rPr lang="en-US" altLang="vi-VN" sz="3600" b="1" dirty="0" err="1">
                <a:solidFill>
                  <a:srgbClr val="990000"/>
                </a:solidFill>
                <a:latin typeface=".VnArabia" pitchFamily="34" charset="0"/>
              </a:rPr>
              <a:t>Ngữ</a:t>
            </a:r>
            <a:r>
              <a:rPr lang="en-US" altLang="vi-VN" sz="3600" b="1" dirty="0">
                <a:solidFill>
                  <a:srgbClr val="990000"/>
                </a:solidFill>
                <a:latin typeface=".VnArabia" pitchFamily="34" charset="0"/>
              </a:rPr>
              <a:t>­</a:t>
            </a:r>
          </a:p>
          <a:p>
            <a:pPr eaLnBrk="1" hangingPunct="1"/>
            <a:endParaRPr lang="en-US" altLang="vi-VN" sz="3600" b="1" dirty="0">
              <a:solidFill>
                <a:srgbClr val="990000"/>
              </a:solidFill>
              <a:latin typeface=".VnArabia" pitchFamily="34" charset="0"/>
            </a:endParaRPr>
          </a:p>
          <a:p>
            <a:pPr eaLnBrk="1" hangingPunct="1"/>
            <a:r>
              <a:rPr lang="en-US" altLang="vi-VN" sz="2400" b="1" dirty="0">
                <a:latin typeface=".VnAvantH" pitchFamily="34" charset="0"/>
              </a:rPr>
              <a:t>®      </a:t>
            </a:r>
            <a:r>
              <a:rPr lang="en-US" altLang="vi-VN" sz="2400" b="1" dirty="0" err="1">
                <a:latin typeface=".VnAvantH" pitchFamily="34" charset="0"/>
              </a:rPr>
              <a:t>Đề</a:t>
            </a:r>
            <a:r>
              <a:rPr lang="en-US" altLang="vi-VN" sz="2400" b="1" dirty="0">
                <a:latin typeface=".VnAvantH" pitchFamily="34" charset="0"/>
              </a:rPr>
              <a:t> </a:t>
            </a:r>
            <a:r>
              <a:rPr lang="en-US" altLang="vi-VN" sz="2400" b="1" dirty="0" err="1">
                <a:latin typeface=".VnAvantH" pitchFamily="34" charset="0"/>
              </a:rPr>
              <a:t>Tài</a:t>
            </a:r>
            <a:r>
              <a:rPr lang="en-US" altLang="vi-VN" sz="2400" b="1" dirty="0">
                <a:latin typeface=".VnAvantH" pitchFamily="34" charset="0"/>
              </a:rPr>
              <a:t>     </a:t>
            </a:r>
            <a:r>
              <a:rPr lang="en-US" altLang="vi-VN" dirty="0">
                <a:latin typeface=".VnArabia" pitchFamily="34" charset="0"/>
              </a:rPr>
              <a:t>: </a:t>
            </a:r>
            <a:r>
              <a:rPr lang="en-US" altLang="vi-VN" sz="6000" b="1" i="1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altLang="vi-VN" sz="6000" b="1" i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vi-VN" sz="6000" b="1" i="1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vi-VN" sz="6000" b="1" i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6000" b="1" i="1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vi-VN" sz="6000" b="1" i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/>
            <a:r>
              <a:rPr lang="en-US" altLang="vi-VN" sz="6000" b="1" i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vi-VN" sz="4000" i="1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altLang="vi-VN" sz="4000" i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i="1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vi-VN" sz="4000" i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24- 36 </a:t>
            </a:r>
            <a:r>
              <a:rPr lang="en-US" altLang="vi-VN" sz="4000" i="1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altLang="vi-VN" sz="4000" i="1" dirty="0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vi-VN" sz="4000" i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vi-VN" sz="4000" i="1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vi-VN" sz="4000" i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i="1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vi-VN" sz="4000" i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altLang="vi-VN" sz="4000" i="1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vi-VN" sz="4000" i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 </a:t>
            </a:r>
            <a:r>
              <a:rPr lang="en-US" altLang="vi-VN" sz="4000" i="1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vi-VN" sz="4000" i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Lan</a:t>
            </a:r>
          </a:p>
          <a:p>
            <a:pPr eaLnBrk="1" hangingPunct="1"/>
            <a:r>
              <a:rPr lang="en-US" altLang="vi-VN" sz="4000" i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</p:txBody>
      </p:sp>
      <p:pic>
        <p:nvPicPr>
          <p:cNvPr id="3075" name="Picture 3" descr="2">
            <a:extLst>
              <a:ext uri="{FF2B5EF4-FFF2-40B4-BE49-F238E27FC236}">
                <a16:creationId xmlns:a16="http://schemas.microsoft.com/office/drawing/2014/main" id="{E3CB0783-8892-46DF-92CB-E24A608E0141}"/>
              </a:ext>
            </a:extLst>
          </p:cNvPr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-357188"/>
            <a:ext cx="9144000" cy="6858001"/>
          </a:xfrm>
        </p:spPr>
      </p:pic>
      <p:pic>
        <p:nvPicPr>
          <p:cNvPr id="3081" name="Picture 11" descr="H:\2-32[1].gif">
            <a:extLst>
              <a:ext uri="{FF2B5EF4-FFF2-40B4-BE49-F238E27FC236}">
                <a16:creationId xmlns:a16="http://schemas.microsoft.com/office/drawing/2014/main" id="{DA86A122-1900-4B51-B52C-979539F6F65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0"/>
            <a:ext cx="40005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H:\taochu_bgr_119[1].gif">
            <a:extLst>
              <a:ext uri="{FF2B5EF4-FFF2-40B4-BE49-F238E27FC236}">
                <a16:creationId xmlns:a16="http://schemas.microsoft.com/office/drawing/2014/main" id="{DFFD6EA7-09CD-431F-B0DD-DBEBD42FF34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572000"/>
            <a:ext cx="2979737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0" name="Rectangle 2">
            <a:extLst>
              <a:ext uri="{FF2B5EF4-FFF2-40B4-BE49-F238E27FC236}">
                <a16:creationId xmlns:a16="http://schemas.microsoft.com/office/drawing/2014/main" id="{C8415659-1CA7-4F93-831F-C87CBAA447D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775" cy="1828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vi-VN" dirty="0"/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C65D42F7-AF5F-41B9-B537-42844C3367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9725" y="2057400"/>
            <a:ext cx="27590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vi-VN">
              <a:latin typeface="Times New Roman" panose="02020603050405020304" pitchFamily="18" charset="0"/>
            </a:endParaRPr>
          </a:p>
        </p:txBody>
      </p:sp>
      <p:sp>
        <p:nvSpPr>
          <p:cNvPr id="63495" name="WordArt 7">
            <a:extLst>
              <a:ext uri="{FF2B5EF4-FFF2-40B4-BE49-F238E27FC236}">
                <a16:creationId xmlns:a16="http://schemas.microsoft.com/office/drawing/2014/main" id="{540379A7-FE0D-4FFB-A882-467DB811C0D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-2209800" y="6238875"/>
            <a:ext cx="10439400" cy="1238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vi-VN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+mn-lt"/>
              <a:ea typeface="+mn-lt"/>
              <a:cs typeface="+mn-lt"/>
            </a:endParaRPr>
          </a:p>
        </p:txBody>
      </p:sp>
      <p:sp>
        <p:nvSpPr>
          <p:cNvPr id="63496" name="WordArt 8">
            <a:extLst>
              <a:ext uri="{FF2B5EF4-FFF2-40B4-BE49-F238E27FC236}">
                <a16:creationId xmlns:a16="http://schemas.microsoft.com/office/drawing/2014/main" id="{AE636E9C-D343-4229-B215-BCCD079BBE4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43125" y="642938"/>
            <a:ext cx="5172075" cy="685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vi-VN" sz="3600" kern="10" dirty="0"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.VnRevueH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34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7FB17AA9-FF9C-417D-96FC-9603611C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514350"/>
            <a:ext cx="2743200" cy="1162050"/>
          </a:xfrm>
        </p:spPr>
        <p:txBody>
          <a:bodyPr/>
          <a:lstStyle/>
          <a:p>
            <a:pPr eaLnBrk="1" hangingPunct="1"/>
            <a:endParaRPr lang="en-US" altLang="vi-VN">
              <a:latin typeface="Arial" panose="020B0604020202020204" pitchFamily="34" charset="0"/>
            </a:endParaRPr>
          </a:p>
        </p:txBody>
      </p:sp>
      <p:sp>
        <p:nvSpPr>
          <p:cNvPr id="12291" name="Text Placeholder 2">
            <a:extLst>
              <a:ext uri="{FF2B5EF4-FFF2-40B4-BE49-F238E27FC236}">
                <a16:creationId xmlns:a16="http://schemas.microsoft.com/office/drawing/2014/main" id="{BF3F30F4-7BB0-4266-BD5A-0C2693A5DB4F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eaLnBrk="1" hangingPunct="1"/>
            <a:endParaRPr lang="en-US" altLang="vi-VN"/>
          </a:p>
          <a:p>
            <a:pPr eaLnBrk="1" hangingPunct="1"/>
            <a:endParaRPr lang="en-US" altLang="vi-VN"/>
          </a:p>
          <a:p>
            <a:pPr eaLnBrk="1" hangingPunct="1"/>
            <a:endParaRPr lang="en-US" altLang="vi-VN"/>
          </a:p>
          <a:p>
            <a:pPr eaLnBrk="1" hangingPunct="1"/>
            <a:endParaRPr lang="vi-VN" altLang="vi-VN"/>
          </a:p>
        </p:txBody>
      </p:sp>
      <p:sp>
        <p:nvSpPr>
          <p:cNvPr id="12292" name="Content Placeholder 3">
            <a:extLst>
              <a:ext uri="{FF2B5EF4-FFF2-40B4-BE49-F238E27FC236}">
                <a16:creationId xmlns:a16="http://schemas.microsoft.com/office/drawing/2014/main" id="{6F55853E-E794-4D12-B986-39C8EF4DA0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57563" y="0"/>
            <a:ext cx="5786437" cy="6858000"/>
          </a:xfrm>
          <a:solidFill>
            <a:srgbClr val="FFFF00"/>
          </a:solidFill>
        </p:spPr>
        <p:txBody>
          <a:bodyPr/>
          <a:lstStyle/>
          <a:p>
            <a:pPr eaLnBrk="1" hangingPunct="1"/>
            <a:endParaRPr lang="en-US" altLang="vi-VN">
              <a:latin typeface="Times New Roman" panose="02020603050405020304" pitchFamily="18" charset="0"/>
            </a:endParaRPr>
          </a:p>
        </p:txBody>
      </p:sp>
      <p:sp>
        <p:nvSpPr>
          <p:cNvPr id="5" name="Oval Callout 4">
            <a:extLst>
              <a:ext uri="{FF2B5EF4-FFF2-40B4-BE49-F238E27FC236}">
                <a16:creationId xmlns:a16="http://schemas.microsoft.com/office/drawing/2014/main" id="{EF3EC986-BB0B-4BDA-95CD-D02F48A54637}"/>
              </a:ext>
            </a:extLst>
          </p:cNvPr>
          <p:cNvSpPr/>
          <p:nvPr/>
        </p:nvSpPr>
        <p:spPr>
          <a:xfrm>
            <a:off x="3500438" y="357188"/>
            <a:ext cx="4986337" cy="3643312"/>
          </a:xfrm>
          <a:prstGeom prst="wedgeEllipseCallout">
            <a:avLst>
              <a:gd name="adj1" fmla="val -60166"/>
              <a:gd name="adj2" fmla="val 62500"/>
            </a:avLst>
          </a:prstGeom>
          <a:solidFill>
            <a:srgbClr val="D4E62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solidFill>
                  <a:srgbClr val="002060"/>
                </a:solidFill>
              </a:rPr>
              <a:t>Ai </a:t>
            </a:r>
            <a:r>
              <a:rPr lang="en-US" sz="3600" dirty="0" err="1">
                <a:solidFill>
                  <a:srgbClr val="002060"/>
                </a:solidFill>
              </a:rPr>
              <a:t>mời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thỏ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ăn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cá</a:t>
            </a:r>
            <a:r>
              <a:rPr lang="en-US" sz="3600" dirty="0">
                <a:solidFill>
                  <a:srgbClr val="002060"/>
                </a:solidFill>
              </a:rPr>
              <a:t>? </a:t>
            </a:r>
            <a:r>
              <a:rPr lang="en-US" sz="3600" dirty="0" err="1">
                <a:solidFill>
                  <a:srgbClr val="002060"/>
                </a:solidFill>
              </a:rPr>
              <a:t>Thỏ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trả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lời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như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thế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nào</a:t>
            </a:r>
            <a:r>
              <a:rPr lang="en-US" sz="3600" dirty="0"/>
              <a:t>?</a:t>
            </a:r>
            <a:endParaRPr lang="vi-VN" sz="3600" dirty="0"/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EB3802A5-6037-4B09-AC7F-606DD027B0CE}"/>
              </a:ext>
            </a:extLst>
          </p:cNvPr>
          <p:cNvGrpSpPr>
            <a:grpSpLocks/>
          </p:cNvGrpSpPr>
          <p:nvPr/>
        </p:nvGrpSpPr>
        <p:grpSpPr bwMode="auto">
          <a:xfrm>
            <a:off x="571500" y="3000375"/>
            <a:ext cx="2743200" cy="3319463"/>
            <a:chOff x="0" y="480"/>
            <a:chExt cx="1087" cy="1955"/>
          </a:xfrm>
        </p:grpSpPr>
        <p:pic>
          <p:nvPicPr>
            <p:cNvPr id="12295" name="Picture 3" descr="Dauhoi2">
              <a:extLst>
                <a:ext uri="{FF2B5EF4-FFF2-40B4-BE49-F238E27FC236}">
                  <a16:creationId xmlns:a16="http://schemas.microsoft.com/office/drawing/2014/main" id="{D0295B57-EA8F-4239-959A-335D18581571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0" y="480"/>
              <a:ext cx="1008" cy="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6" name="Picture 4" descr="ag00317_">
              <a:extLst>
                <a:ext uri="{FF2B5EF4-FFF2-40B4-BE49-F238E27FC236}">
                  <a16:creationId xmlns:a16="http://schemas.microsoft.com/office/drawing/2014/main" id="{F49B3822-1FAA-49C6-A23D-443F14B847D6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816"/>
              <a:ext cx="1087" cy="1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74279F49-0768-4A91-A947-7860F6F39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514350"/>
            <a:ext cx="2743200" cy="1162050"/>
          </a:xfrm>
        </p:spPr>
        <p:txBody>
          <a:bodyPr/>
          <a:lstStyle/>
          <a:p>
            <a:pPr eaLnBrk="1" hangingPunct="1"/>
            <a:endParaRPr lang="en-US" altLang="vi-VN">
              <a:latin typeface="Arial" panose="020B0604020202020204" pitchFamily="34" charset="0"/>
            </a:endParaRP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250FE5EA-9916-45B0-9B4F-D4E787D71533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eaLnBrk="1" hangingPunct="1"/>
            <a:endParaRPr lang="en-US" altLang="vi-VN">
              <a:latin typeface="Times New Roman" panose="02020603050405020304" pitchFamily="18" charset="0"/>
            </a:endParaRPr>
          </a:p>
        </p:txBody>
      </p:sp>
      <p:sp>
        <p:nvSpPr>
          <p:cNvPr id="13316" name="Content Placeholder 3">
            <a:extLst>
              <a:ext uri="{FF2B5EF4-FFF2-40B4-BE49-F238E27FC236}">
                <a16:creationId xmlns:a16="http://schemas.microsoft.com/office/drawing/2014/main" id="{7879C294-DBC6-43A8-93F2-0ABCB7563B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endParaRPr lang="en-US" altLang="vi-VN">
              <a:latin typeface="Times New Roman" panose="02020603050405020304" pitchFamily="18" charset="0"/>
            </a:endParaRPr>
          </a:p>
        </p:txBody>
      </p:sp>
      <p:pic>
        <p:nvPicPr>
          <p:cNvPr id="13317" name="Picture 2" descr="I:\lieu_tri\TRI_PHONG(226).jpg">
            <a:extLst>
              <a:ext uri="{FF2B5EF4-FFF2-40B4-BE49-F238E27FC236}">
                <a16:creationId xmlns:a16="http://schemas.microsoft.com/office/drawing/2014/main" id="{790E445C-5401-49A8-B8C2-AF2BBF2BFF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0" y="-1143000"/>
            <a:ext cx="12192000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6109B2FD-14BD-4422-8DFD-3E1652B98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514350"/>
            <a:ext cx="2743200" cy="1162050"/>
          </a:xfrm>
        </p:spPr>
        <p:txBody>
          <a:bodyPr/>
          <a:lstStyle/>
          <a:p>
            <a:pPr eaLnBrk="1" hangingPunct="1"/>
            <a:endParaRPr lang="en-US" altLang="vi-VN">
              <a:latin typeface="Arial" panose="020B0604020202020204" pitchFamily="34" charset="0"/>
            </a:endParaRPr>
          </a:p>
        </p:txBody>
      </p:sp>
      <p:sp>
        <p:nvSpPr>
          <p:cNvPr id="14339" name="Content Placeholder 3">
            <a:extLst>
              <a:ext uri="{FF2B5EF4-FFF2-40B4-BE49-F238E27FC236}">
                <a16:creationId xmlns:a16="http://schemas.microsoft.com/office/drawing/2014/main" id="{897DA529-1BC0-4B47-848E-D01F3A55B04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endParaRPr lang="en-US" altLang="vi-VN">
              <a:latin typeface="Times New Roman" panose="02020603050405020304" pitchFamily="18" charset="0"/>
            </a:endParaRPr>
          </a:p>
        </p:txBody>
      </p:sp>
      <p:sp>
        <p:nvSpPr>
          <p:cNvPr id="5" name="Explosion 1 4">
            <a:extLst>
              <a:ext uri="{FF2B5EF4-FFF2-40B4-BE49-F238E27FC236}">
                <a16:creationId xmlns:a16="http://schemas.microsoft.com/office/drawing/2014/main" id="{D1F3C8EA-82C1-4968-85C4-217A87C7B270}"/>
              </a:ext>
            </a:extLst>
          </p:cNvPr>
          <p:cNvSpPr/>
          <p:nvPr/>
        </p:nvSpPr>
        <p:spPr>
          <a:xfrm>
            <a:off x="3786188" y="-214313"/>
            <a:ext cx="5357812" cy="5357813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err="1">
                <a:solidFill>
                  <a:srgbClr val="FF0000"/>
                </a:solidFill>
              </a:rPr>
              <a:t>Các</a:t>
            </a:r>
            <a:r>
              <a:rPr lang="en-US" sz="2800" dirty="0">
                <a:solidFill>
                  <a:srgbClr val="FF0000"/>
                </a:solidFill>
              </a:rPr>
              <a:t> con </a:t>
            </a:r>
            <a:r>
              <a:rPr lang="en-US" sz="2800" dirty="0" err="1">
                <a:solidFill>
                  <a:srgbClr val="FF0000"/>
                </a:solidFill>
              </a:rPr>
              <a:t>có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biết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thỏ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ăn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gì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không</a:t>
            </a:r>
            <a:r>
              <a:rPr lang="en-US" sz="2800" dirty="0">
                <a:solidFill>
                  <a:srgbClr val="FF0000"/>
                </a:solidFill>
              </a:rPr>
              <a:t>?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rgbClr val="FF0000"/>
                </a:solidFill>
              </a:rPr>
              <a:t>Ai </a:t>
            </a:r>
            <a:r>
              <a:rPr lang="en-US" sz="2800" dirty="0" err="1">
                <a:solidFill>
                  <a:srgbClr val="FF0000"/>
                </a:solidFill>
              </a:rPr>
              <a:t>đã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mang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thức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ăn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đến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cho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thỏ</a:t>
            </a:r>
            <a:r>
              <a:rPr lang="en-US" sz="2800" dirty="0">
                <a:solidFill>
                  <a:srgbClr val="FF0000"/>
                </a:solidFill>
              </a:rPr>
              <a:t>?</a:t>
            </a:r>
            <a:endParaRPr lang="vi-VN" sz="2800" dirty="0">
              <a:solidFill>
                <a:srgbClr val="FF0000"/>
              </a:solidFill>
            </a:endParaRPr>
          </a:p>
        </p:txBody>
      </p:sp>
      <p:grpSp>
        <p:nvGrpSpPr>
          <p:cNvPr id="14341" name="Text Placeholder 2">
            <a:extLst>
              <a:ext uri="{FF2B5EF4-FFF2-40B4-BE49-F238E27FC236}">
                <a16:creationId xmlns:a16="http://schemas.microsoft.com/office/drawing/2014/main" id="{077C0A28-D510-41CC-B707-04376CC1C38C}"/>
              </a:ext>
            </a:extLst>
          </p:cNvPr>
          <p:cNvGrpSpPr>
            <a:grpSpLocks noGrp="1"/>
          </p:cNvGrpSpPr>
          <p:nvPr/>
        </p:nvGrpSpPr>
        <p:grpSpPr bwMode="auto">
          <a:xfrm>
            <a:off x="642938" y="2714625"/>
            <a:ext cx="2886075" cy="3533775"/>
            <a:chOff x="0" y="480"/>
            <a:chExt cx="1087" cy="1955"/>
          </a:xfrm>
        </p:grpSpPr>
        <p:pic>
          <p:nvPicPr>
            <p:cNvPr id="14345" name="Picture 3" descr="Dauhoi2">
              <a:extLst>
                <a:ext uri="{FF2B5EF4-FFF2-40B4-BE49-F238E27FC236}">
                  <a16:creationId xmlns:a16="http://schemas.microsoft.com/office/drawing/2014/main" id="{9477390C-D7A8-4CBE-BC93-601797D9BDC1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0" y="480"/>
              <a:ext cx="1008" cy="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6" name="Picture 4" descr="ag00317_">
              <a:extLst>
                <a:ext uri="{FF2B5EF4-FFF2-40B4-BE49-F238E27FC236}">
                  <a16:creationId xmlns:a16="http://schemas.microsoft.com/office/drawing/2014/main" id="{3C30943F-7BF6-4654-B5B4-9E689C40F51C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816"/>
              <a:ext cx="1087" cy="1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4342" name="Group 2">
            <a:extLst>
              <a:ext uri="{FF2B5EF4-FFF2-40B4-BE49-F238E27FC236}">
                <a16:creationId xmlns:a16="http://schemas.microsoft.com/office/drawing/2014/main" id="{8F36C467-DC5E-438A-B458-1BA9C2D2A313}"/>
              </a:ext>
            </a:extLst>
          </p:cNvPr>
          <p:cNvGrpSpPr>
            <a:grpSpLocks/>
          </p:cNvGrpSpPr>
          <p:nvPr/>
        </p:nvGrpSpPr>
        <p:grpSpPr bwMode="auto">
          <a:xfrm>
            <a:off x="-3000375" y="-214313"/>
            <a:ext cx="2743200" cy="3319463"/>
            <a:chOff x="0" y="480"/>
            <a:chExt cx="1087" cy="1955"/>
          </a:xfrm>
        </p:grpSpPr>
        <p:pic>
          <p:nvPicPr>
            <p:cNvPr id="14343" name="Picture 3" descr="Dauhoi2">
              <a:extLst>
                <a:ext uri="{FF2B5EF4-FFF2-40B4-BE49-F238E27FC236}">
                  <a16:creationId xmlns:a16="http://schemas.microsoft.com/office/drawing/2014/main" id="{C85BA3B7-1531-441A-A0F9-093934AA30EE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0" y="480"/>
              <a:ext cx="1008" cy="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4" name="Picture 4" descr="ag00317_">
              <a:extLst>
                <a:ext uri="{FF2B5EF4-FFF2-40B4-BE49-F238E27FC236}">
                  <a16:creationId xmlns:a16="http://schemas.microsoft.com/office/drawing/2014/main" id="{AC8EDE68-5D4D-4E3E-9046-7A210768152B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816"/>
              <a:ext cx="1087" cy="1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AEFC69B0-A4B1-4B58-A60E-7C1FA8011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514350"/>
            <a:ext cx="2743200" cy="1162050"/>
          </a:xfrm>
        </p:spPr>
        <p:txBody>
          <a:bodyPr/>
          <a:lstStyle/>
          <a:p>
            <a:pPr eaLnBrk="1" hangingPunct="1"/>
            <a:endParaRPr lang="en-US" altLang="vi-VN">
              <a:latin typeface="Arial" panose="020B0604020202020204" pitchFamily="34" charset="0"/>
            </a:endParaRPr>
          </a:p>
        </p:txBody>
      </p:sp>
      <p:sp>
        <p:nvSpPr>
          <p:cNvPr id="15363" name="Text Placeholder 2">
            <a:extLst>
              <a:ext uri="{FF2B5EF4-FFF2-40B4-BE49-F238E27FC236}">
                <a16:creationId xmlns:a16="http://schemas.microsoft.com/office/drawing/2014/main" id="{B7E72520-87BB-4D62-BCDE-8376CAA28005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eaLnBrk="1" hangingPunct="1"/>
            <a:endParaRPr lang="en-US" altLang="vi-VN">
              <a:latin typeface="Times New Roman" panose="02020603050405020304" pitchFamily="18" charset="0"/>
            </a:endParaRPr>
          </a:p>
        </p:txBody>
      </p:sp>
      <p:sp>
        <p:nvSpPr>
          <p:cNvPr id="15364" name="Content Placeholder 3">
            <a:extLst>
              <a:ext uri="{FF2B5EF4-FFF2-40B4-BE49-F238E27FC236}">
                <a16:creationId xmlns:a16="http://schemas.microsoft.com/office/drawing/2014/main" id="{8E934352-30C3-4B68-B56F-6B6DA290D23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endParaRPr lang="en-US" altLang="vi-VN">
              <a:latin typeface="Times New Roman" panose="02020603050405020304" pitchFamily="18" charset="0"/>
            </a:endParaRPr>
          </a:p>
        </p:txBody>
      </p:sp>
      <p:pic>
        <p:nvPicPr>
          <p:cNvPr id="15365" name="Picture 2" descr="I:\lieu_tri\TRI_PHONG(227).jpg">
            <a:extLst>
              <a:ext uri="{FF2B5EF4-FFF2-40B4-BE49-F238E27FC236}">
                <a16:creationId xmlns:a16="http://schemas.microsoft.com/office/drawing/2014/main" id="{DB55F3C5-EC59-4AC1-BBAF-BB29EB063D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0" y="-1143000"/>
            <a:ext cx="12192000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4thofjuly-1_e0">
            <a:extLst>
              <a:ext uri="{FF2B5EF4-FFF2-40B4-BE49-F238E27FC236}">
                <a16:creationId xmlns:a16="http://schemas.microsoft.com/office/drawing/2014/main" id="{3458E19F-9F19-4FAD-88CB-6F7E5EC8AE8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62" name="WordArt 6">
            <a:extLst>
              <a:ext uri="{FF2B5EF4-FFF2-40B4-BE49-F238E27FC236}">
                <a16:creationId xmlns:a16="http://schemas.microsoft.com/office/drawing/2014/main" id="{5EE68AFE-80E1-48AB-9991-ED07DF5F6CF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04800" y="285728"/>
            <a:ext cx="8839200" cy="525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3200" b="1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81320" dir="3080412" algn="ctr" rotWithShape="0">
                    <a:schemeClr val="tx1">
                      <a:alpha val="80000"/>
                    </a:schemeClr>
                  </a:outerShdw>
                </a:effectLst>
                <a:latin typeface="+mn-lt"/>
                <a:cs typeface="+mn-cs"/>
              </a:rPr>
              <a:t>Giờ học đến đây là hết rồi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3200" b="1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81320" dir="3080412" algn="ctr" rotWithShape="0">
                    <a:schemeClr val="tx1">
                      <a:alpha val="80000"/>
                    </a:schemeClr>
                  </a:outerShdw>
                </a:effectLst>
                <a:latin typeface="+mn-lt"/>
                <a:cs typeface="+mn-cs"/>
              </a:rPr>
              <a:t>Chúc các cháu </a:t>
            </a:r>
            <a:r>
              <a:rPr lang="vi-VN" sz="3200" b="1" kern="10" dirty="0" err="1">
                <a:ln w="9525">
                  <a:solidFill>
                    <a:schemeClr val="bg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81320" dir="3080412" algn="ctr" rotWithShape="0">
                    <a:schemeClr val="tx1">
                      <a:alpha val="80000"/>
                    </a:schemeClr>
                  </a:outerShdw>
                </a:effectLst>
                <a:latin typeface="+mn-lt"/>
                <a:cs typeface="+mn-cs"/>
              </a:rPr>
              <a:t>lớp</a:t>
            </a:r>
            <a:r>
              <a:rPr lang="vi-VN" sz="3200" b="1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81320" dir="3080412" algn="ctr" rotWithShape="0">
                    <a:schemeClr val="tx1">
                      <a:alpha val="80000"/>
                    </a:schemeClr>
                  </a:outerShdw>
                </a:effectLst>
                <a:latin typeface="+mn-lt"/>
                <a:cs typeface="+mn-cs"/>
              </a:rPr>
              <a:t> D1 ngoan và giỏi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EFE9B-29DE-4C7D-8DCD-25BA96109D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775" cy="1828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vi-VN" dirty="0"/>
          </a:p>
        </p:txBody>
      </p:sp>
      <p:sp>
        <p:nvSpPr>
          <p:cNvPr id="4099" name="Subtitle 2">
            <a:extLst>
              <a:ext uri="{FF2B5EF4-FFF2-40B4-BE49-F238E27FC236}">
                <a16:creationId xmlns:a16="http://schemas.microsoft.com/office/drawing/2014/main" id="{2CBD5495-A052-47FC-999E-EBD36D96B6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endParaRPr lang="en-US" altLang="vi-VN">
              <a:latin typeface="Times New Roman" panose="02020603050405020304" pitchFamily="18" charset="0"/>
            </a:endParaRPr>
          </a:p>
        </p:txBody>
      </p:sp>
      <p:pic>
        <p:nvPicPr>
          <p:cNvPr id="1026" name="Picture 2" descr="I:\lieu_tri\TRI_PHONG(225).jpg">
            <a:extLst>
              <a:ext uri="{FF2B5EF4-FFF2-40B4-BE49-F238E27FC236}">
                <a16:creationId xmlns:a16="http://schemas.microsoft.com/office/drawing/2014/main" id="{C4AA0273-AEE2-45EB-8906-DAA01DBCA0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0" y="-1143000"/>
            <a:ext cx="12192000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50C4AB01-9B23-48F7-AC8E-3F8998C58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vi-VN">
              <a:latin typeface="Arial" panose="020B0604020202020204" pitchFamily="34" charset="0"/>
            </a:endParaRP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BFF47EC3-1EE1-4AEA-994D-6E5E1F7A5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vi-VN">
              <a:latin typeface="Times New Roman" panose="02020603050405020304" pitchFamily="18" charset="0"/>
            </a:endParaRPr>
          </a:p>
        </p:txBody>
      </p:sp>
      <p:pic>
        <p:nvPicPr>
          <p:cNvPr id="2050" name="Picture 2" descr="I:\lieu_tri\TRI_PHONG(226).jpg">
            <a:extLst>
              <a:ext uri="{FF2B5EF4-FFF2-40B4-BE49-F238E27FC236}">
                <a16:creationId xmlns:a16="http://schemas.microsoft.com/office/drawing/2014/main" id="{1446B0D8-0F3C-49AB-8DF4-8DAA589A2B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0" y="-1143000"/>
            <a:ext cx="12192000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E0EE7EE-904B-4FFE-A5C3-3ACDC5657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vi-VN">
              <a:latin typeface="Arial" panose="020B0604020202020204" pitchFamily="34" charset="0"/>
            </a:endParaRP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B6BE7FFF-F473-4F85-8236-B18ECA305C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vi-VN">
              <a:latin typeface="Times New Roman" panose="02020603050405020304" pitchFamily="18" charset="0"/>
            </a:endParaRPr>
          </a:p>
        </p:txBody>
      </p:sp>
      <p:pic>
        <p:nvPicPr>
          <p:cNvPr id="3074" name="Picture 2" descr="I:\lieu_tri\TRI_PHONG(227).jpg">
            <a:extLst>
              <a:ext uri="{FF2B5EF4-FFF2-40B4-BE49-F238E27FC236}">
                <a16:creationId xmlns:a16="http://schemas.microsoft.com/office/drawing/2014/main" id="{6121D5D5-F089-4CE9-B313-A7AE066E5A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0" y="-1143000"/>
            <a:ext cx="12192000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DB49A-27E8-4FB2-B926-61A6D4CAA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vi-VN"/>
              <a:t>Đàm thoại</a:t>
            </a:r>
            <a:endParaRPr lang="vi-VN" altLang="vi-VN"/>
          </a:p>
        </p:txBody>
      </p:sp>
      <p:pic>
        <p:nvPicPr>
          <p:cNvPr id="4" name="Picture 22" descr="LOVELE_1">
            <a:extLst>
              <a:ext uri="{FF2B5EF4-FFF2-40B4-BE49-F238E27FC236}">
                <a16:creationId xmlns:a16="http://schemas.microsoft.com/office/drawing/2014/main" id="{F81DCE4E-D2FD-42AB-9787-F6ED1F1B9C40}"/>
              </a:ext>
            </a:extLst>
          </p:cNvPr>
          <p:cNvPicPr>
            <a:picLocks noGrp="1" noChangeAspect="1" noChangeArrowheads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29438" y="642938"/>
            <a:ext cx="1785937" cy="2286000"/>
          </a:xfrm>
        </p:spPr>
      </p:pic>
      <p:sp>
        <p:nvSpPr>
          <p:cNvPr id="5" name="Oval Callout 4">
            <a:extLst>
              <a:ext uri="{FF2B5EF4-FFF2-40B4-BE49-F238E27FC236}">
                <a16:creationId xmlns:a16="http://schemas.microsoft.com/office/drawing/2014/main" id="{90773185-1406-4D5B-8E87-9595F17D1FC1}"/>
              </a:ext>
            </a:extLst>
          </p:cNvPr>
          <p:cNvSpPr/>
          <p:nvPr/>
        </p:nvSpPr>
        <p:spPr>
          <a:xfrm>
            <a:off x="3071813" y="2786063"/>
            <a:ext cx="4714875" cy="2143125"/>
          </a:xfrm>
          <a:prstGeom prst="wedgeEllipseCallout">
            <a:avLst>
              <a:gd name="adj1" fmla="val 62880"/>
              <a:gd name="adj2" fmla="val -110326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sz="36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grpSp>
        <p:nvGrpSpPr>
          <p:cNvPr id="7173" name="Group 2">
            <a:extLst>
              <a:ext uri="{FF2B5EF4-FFF2-40B4-BE49-F238E27FC236}">
                <a16:creationId xmlns:a16="http://schemas.microsoft.com/office/drawing/2014/main" id="{9F7C945B-B161-4839-AC9E-9DF0D00304DA}"/>
              </a:ext>
            </a:extLst>
          </p:cNvPr>
          <p:cNvGrpSpPr>
            <a:grpSpLocks/>
          </p:cNvGrpSpPr>
          <p:nvPr/>
        </p:nvGrpSpPr>
        <p:grpSpPr bwMode="auto">
          <a:xfrm>
            <a:off x="1428750" y="4786313"/>
            <a:ext cx="1295400" cy="1858962"/>
            <a:chOff x="0" y="480"/>
            <a:chExt cx="1087" cy="1955"/>
          </a:xfrm>
        </p:grpSpPr>
        <p:pic>
          <p:nvPicPr>
            <p:cNvPr id="7180" name="Picture 3" descr="Dauhoi2">
              <a:extLst>
                <a:ext uri="{FF2B5EF4-FFF2-40B4-BE49-F238E27FC236}">
                  <a16:creationId xmlns:a16="http://schemas.microsoft.com/office/drawing/2014/main" id="{18A2CEEF-A3E2-4DF3-8CFA-2788D2A68DA1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0" y="480"/>
              <a:ext cx="1008" cy="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81" name="Picture 4" descr="ag00317_">
              <a:extLst>
                <a:ext uri="{FF2B5EF4-FFF2-40B4-BE49-F238E27FC236}">
                  <a16:creationId xmlns:a16="http://schemas.microsoft.com/office/drawing/2014/main" id="{2E850DE1-AB0E-480C-A4AB-26C98D1AAF32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816"/>
              <a:ext cx="1087" cy="1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7174" name="Picture 16" descr="PULSTARS">
            <a:extLst>
              <a:ext uri="{FF2B5EF4-FFF2-40B4-BE49-F238E27FC236}">
                <a16:creationId xmlns:a16="http://schemas.microsoft.com/office/drawing/2014/main" id="{A880246F-A3DA-4F2A-B769-05A5269DF4B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5072063"/>
            <a:ext cx="10287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16" descr="PULSTARS">
            <a:extLst>
              <a:ext uri="{FF2B5EF4-FFF2-40B4-BE49-F238E27FC236}">
                <a16:creationId xmlns:a16="http://schemas.microsoft.com/office/drawing/2014/main" id="{2CB5300C-C4EE-47A1-B1AE-8E7022D2741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6188" y="5572125"/>
            <a:ext cx="10287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16" descr="PULSTARS">
            <a:extLst>
              <a:ext uri="{FF2B5EF4-FFF2-40B4-BE49-F238E27FC236}">
                <a16:creationId xmlns:a16="http://schemas.microsoft.com/office/drawing/2014/main" id="{2D0B2A7C-A7AA-47E1-BA84-2A025C19F11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1643063"/>
            <a:ext cx="10287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16" descr="PULSTARS">
            <a:extLst>
              <a:ext uri="{FF2B5EF4-FFF2-40B4-BE49-F238E27FC236}">
                <a16:creationId xmlns:a16="http://schemas.microsoft.com/office/drawing/2014/main" id="{597E1522-E73B-48AA-B037-510ACC04137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9563" y="3571875"/>
            <a:ext cx="10287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9" descr="167">
            <a:extLst>
              <a:ext uri="{FF2B5EF4-FFF2-40B4-BE49-F238E27FC236}">
                <a16:creationId xmlns:a16="http://schemas.microsoft.com/office/drawing/2014/main" id="{E410EF70-7A95-4B16-B1CA-BF9CF52AC94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23100">
            <a:off x="844550" y="1562100"/>
            <a:ext cx="12763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9" descr="167">
            <a:extLst>
              <a:ext uri="{FF2B5EF4-FFF2-40B4-BE49-F238E27FC236}">
                <a16:creationId xmlns:a16="http://schemas.microsoft.com/office/drawing/2014/main" id="{80C1D69D-C5B7-469A-85B7-55186202401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23100">
            <a:off x="1416050" y="-9525"/>
            <a:ext cx="12763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302  E" pathEditMode="relative" ptsTypes="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6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302  E" pathEditMode="relative" ptsTypes="">
                                      <p:cBhvr>
                                        <p:cTn id="1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B52D8747-CD0D-49E0-854C-F919C3504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vi-VN">
              <a:latin typeface="Arial" panose="020B0604020202020204" pitchFamily="34" charset="0"/>
            </a:endParaRPr>
          </a:p>
        </p:txBody>
      </p:sp>
      <p:grpSp>
        <p:nvGrpSpPr>
          <p:cNvPr id="8195" name="Group 87">
            <a:extLst>
              <a:ext uri="{FF2B5EF4-FFF2-40B4-BE49-F238E27FC236}">
                <a16:creationId xmlns:a16="http://schemas.microsoft.com/office/drawing/2014/main" id="{4083AAC8-4D50-4134-9D77-E010F0217F4F}"/>
              </a:ext>
            </a:extLst>
          </p:cNvPr>
          <p:cNvGrpSpPr>
            <a:grpSpLocks noGrp="1"/>
          </p:cNvGrpSpPr>
          <p:nvPr/>
        </p:nvGrpSpPr>
        <p:grpSpPr bwMode="auto">
          <a:xfrm>
            <a:off x="714375" y="5214938"/>
            <a:ext cx="1428750" cy="1643062"/>
            <a:chOff x="0" y="480"/>
            <a:chExt cx="1087" cy="1955"/>
          </a:xfrm>
        </p:grpSpPr>
        <p:pic>
          <p:nvPicPr>
            <p:cNvPr id="8200" name="Picture 88" descr="Dauhoi2">
              <a:extLst>
                <a:ext uri="{FF2B5EF4-FFF2-40B4-BE49-F238E27FC236}">
                  <a16:creationId xmlns:a16="http://schemas.microsoft.com/office/drawing/2014/main" id="{26B783B6-6DFD-46A9-963D-5990952E7DB6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0" y="480"/>
              <a:ext cx="1008" cy="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1" name="Picture 89" descr="ag00317_">
              <a:extLst>
                <a:ext uri="{FF2B5EF4-FFF2-40B4-BE49-F238E27FC236}">
                  <a16:creationId xmlns:a16="http://schemas.microsoft.com/office/drawing/2014/main" id="{0BDBAB3E-F33C-4428-AF1B-81A0BC187E17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816"/>
              <a:ext cx="1087" cy="1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Oval Callout 6">
            <a:extLst>
              <a:ext uri="{FF2B5EF4-FFF2-40B4-BE49-F238E27FC236}">
                <a16:creationId xmlns:a16="http://schemas.microsoft.com/office/drawing/2014/main" id="{26497823-0A4C-4B9F-9F30-EA22F483FF5B}"/>
              </a:ext>
            </a:extLst>
          </p:cNvPr>
          <p:cNvSpPr/>
          <p:nvPr/>
        </p:nvSpPr>
        <p:spPr>
          <a:xfrm>
            <a:off x="2286000" y="1214438"/>
            <a:ext cx="5286375" cy="2214562"/>
          </a:xfrm>
          <a:prstGeom prst="wedgeEllipseCallout">
            <a:avLst>
              <a:gd name="adj1" fmla="val -57817"/>
              <a:gd name="adj2" fmla="val 1283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i="1" dirty="0" err="1">
                <a:solidFill>
                  <a:srgbClr val="FFFF00"/>
                </a:solidFill>
              </a:rPr>
              <a:t>Trong</a:t>
            </a:r>
            <a:r>
              <a:rPr lang="en-US" sz="3600" i="1" dirty="0">
                <a:solidFill>
                  <a:srgbClr val="FFFF00"/>
                </a:solidFill>
              </a:rPr>
              <a:t> </a:t>
            </a:r>
            <a:r>
              <a:rPr lang="en-US" sz="3600" i="1" dirty="0" err="1">
                <a:solidFill>
                  <a:srgbClr val="FFFF00"/>
                </a:solidFill>
              </a:rPr>
              <a:t>câu</a:t>
            </a:r>
            <a:r>
              <a:rPr lang="en-US" sz="3600" i="1" dirty="0">
                <a:solidFill>
                  <a:srgbClr val="FFFF00"/>
                </a:solidFill>
              </a:rPr>
              <a:t> </a:t>
            </a:r>
            <a:r>
              <a:rPr lang="en-US" sz="3600" i="1" dirty="0" err="1">
                <a:solidFill>
                  <a:srgbClr val="FFFF00"/>
                </a:solidFill>
              </a:rPr>
              <a:t>chuyện</a:t>
            </a:r>
            <a:r>
              <a:rPr lang="en-US" sz="3600" i="1" dirty="0">
                <a:solidFill>
                  <a:srgbClr val="FFFF00"/>
                </a:solidFill>
              </a:rPr>
              <a:t> </a:t>
            </a:r>
            <a:r>
              <a:rPr lang="en-US" sz="3600" i="1" dirty="0" err="1">
                <a:solidFill>
                  <a:srgbClr val="FFFF00"/>
                </a:solidFill>
              </a:rPr>
              <a:t>có</a:t>
            </a:r>
            <a:r>
              <a:rPr lang="en-US" sz="3600" i="1" dirty="0">
                <a:solidFill>
                  <a:srgbClr val="FFFF00"/>
                </a:solidFill>
              </a:rPr>
              <a:t> </a:t>
            </a:r>
            <a:r>
              <a:rPr lang="en-US" sz="3600" i="1" dirty="0" err="1">
                <a:solidFill>
                  <a:srgbClr val="FFFF00"/>
                </a:solidFill>
              </a:rPr>
              <a:t>những</a:t>
            </a:r>
            <a:r>
              <a:rPr lang="en-US" sz="3600" i="1" dirty="0">
                <a:solidFill>
                  <a:srgbClr val="FFFF00"/>
                </a:solidFill>
              </a:rPr>
              <a:t> </a:t>
            </a:r>
            <a:r>
              <a:rPr lang="en-US" sz="3600" i="1" dirty="0" err="1">
                <a:solidFill>
                  <a:srgbClr val="FFFF00"/>
                </a:solidFill>
              </a:rPr>
              <a:t>nhân</a:t>
            </a:r>
            <a:r>
              <a:rPr lang="en-US" sz="3600" i="1" dirty="0">
                <a:solidFill>
                  <a:srgbClr val="FFFF00"/>
                </a:solidFill>
              </a:rPr>
              <a:t> </a:t>
            </a:r>
            <a:r>
              <a:rPr lang="en-US" sz="3600" i="1" dirty="0" err="1">
                <a:solidFill>
                  <a:srgbClr val="FFFF00"/>
                </a:solidFill>
              </a:rPr>
              <a:t>vật</a:t>
            </a:r>
            <a:r>
              <a:rPr lang="en-US" sz="3600" i="1" dirty="0">
                <a:solidFill>
                  <a:srgbClr val="FFFF00"/>
                </a:solidFill>
              </a:rPr>
              <a:t> </a:t>
            </a:r>
            <a:r>
              <a:rPr lang="en-US" sz="3600" i="1" dirty="0" err="1">
                <a:solidFill>
                  <a:srgbClr val="FFFF00"/>
                </a:solidFill>
              </a:rPr>
              <a:t>nào</a:t>
            </a:r>
            <a:r>
              <a:rPr lang="en-US" sz="3600" i="1" dirty="0">
                <a:solidFill>
                  <a:srgbClr val="FFFF00"/>
                </a:solidFill>
              </a:rPr>
              <a:t>?</a:t>
            </a:r>
            <a:endParaRPr lang="vi-VN" sz="3600" i="1" dirty="0">
              <a:solidFill>
                <a:srgbClr val="FFFF00"/>
              </a:solidFill>
            </a:endParaRPr>
          </a:p>
        </p:txBody>
      </p:sp>
      <p:grpSp>
        <p:nvGrpSpPr>
          <p:cNvPr id="8197" name="Group 87">
            <a:extLst>
              <a:ext uri="{FF2B5EF4-FFF2-40B4-BE49-F238E27FC236}">
                <a16:creationId xmlns:a16="http://schemas.microsoft.com/office/drawing/2014/main" id="{33AF1296-D4CC-4CC6-A008-6D3A7204AC8C}"/>
              </a:ext>
            </a:extLst>
          </p:cNvPr>
          <p:cNvGrpSpPr>
            <a:grpSpLocks/>
          </p:cNvGrpSpPr>
          <p:nvPr/>
        </p:nvGrpSpPr>
        <p:grpSpPr bwMode="auto">
          <a:xfrm>
            <a:off x="571500" y="5214938"/>
            <a:ext cx="1724025" cy="1643062"/>
            <a:chOff x="0" y="480"/>
            <a:chExt cx="1087" cy="1955"/>
          </a:xfrm>
        </p:grpSpPr>
        <p:pic>
          <p:nvPicPr>
            <p:cNvPr id="8198" name="Picture 88" descr="Dauhoi2">
              <a:extLst>
                <a:ext uri="{FF2B5EF4-FFF2-40B4-BE49-F238E27FC236}">
                  <a16:creationId xmlns:a16="http://schemas.microsoft.com/office/drawing/2014/main" id="{91B677B8-FAE7-4A98-953E-F4B9DE9FE139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0" y="480"/>
              <a:ext cx="1008" cy="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199" name="Picture 89" descr="ag00317_">
              <a:extLst>
                <a:ext uri="{FF2B5EF4-FFF2-40B4-BE49-F238E27FC236}">
                  <a16:creationId xmlns:a16="http://schemas.microsoft.com/office/drawing/2014/main" id="{C953C3D3-1667-4BB3-A6FF-BFA7A96ACCC5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816"/>
              <a:ext cx="1087" cy="1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E78D4E9C-BC5E-4384-BBCF-F131A3906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514350"/>
            <a:ext cx="2743200" cy="1162050"/>
          </a:xfrm>
        </p:spPr>
        <p:txBody>
          <a:bodyPr/>
          <a:lstStyle/>
          <a:p>
            <a:pPr eaLnBrk="1" hangingPunct="1"/>
            <a:endParaRPr lang="en-US" altLang="vi-VN">
              <a:latin typeface="Arial" panose="020B0604020202020204" pitchFamily="34" charset="0"/>
            </a:endParaRPr>
          </a:p>
        </p:txBody>
      </p:sp>
      <p:sp>
        <p:nvSpPr>
          <p:cNvPr id="9219" name="Text Placeholder 3">
            <a:extLst>
              <a:ext uri="{FF2B5EF4-FFF2-40B4-BE49-F238E27FC236}">
                <a16:creationId xmlns:a16="http://schemas.microsoft.com/office/drawing/2014/main" id="{459CF488-0ABB-4D98-9674-D878EFE3D137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eaLnBrk="1" hangingPunct="1"/>
            <a:endParaRPr lang="en-US" altLang="vi-VN">
              <a:latin typeface="Times New Roman" panose="02020603050405020304" pitchFamily="18" charset="0"/>
            </a:endParaRPr>
          </a:p>
        </p:txBody>
      </p:sp>
      <p:pic>
        <p:nvPicPr>
          <p:cNvPr id="4106" name="Picture 10" descr="I:\lieu_tri\TRI_PHONG(226).jpg">
            <a:extLst>
              <a:ext uri="{FF2B5EF4-FFF2-40B4-BE49-F238E27FC236}">
                <a16:creationId xmlns:a16="http://schemas.microsoft.com/office/drawing/2014/main" id="{44C02C37-9F3A-49B4-AEA7-66F34CE35164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428625" y="1857375"/>
            <a:ext cx="4143375" cy="3000375"/>
          </a:xfrm>
        </p:spPr>
      </p:pic>
      <p:pic>
        <p:nvPicPr>
          <p:cNvPr id="4107" name="Picture 11" descr="I:\lieu_tri\TRI_PHONG(225).jpg">
            <a:extLst>
              <a:ext uri="{FF2B5EF4-FFF2-40B4-BE49-F238E27FC236}">
                <a16:creationId xmlns:a16="http://schemas.microsoft.com/office/drawing/2014/main" id="{CDEE5C65-E48B-49F9-B90B-7FA44D5DFF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25" y="1857375"/>
            <a:ext cx="4143375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13" descr="I:\lieu_tri\TRI_PHONG(227).jpg">
            <a:extLst>
              <a:ext uri="{FF2B5EF4-FFF2-40B4-BE49-F238E27FC236}">
                <a16:creationId xmlns:a16="http://schemas.microsoft.com/office/drawing/2014/main" id="{B2D77AF8-5F9A-4073-9047-446E74DF2E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813" y="1857375"/>
            <a:ext cx="4238625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BA2E5332-EE6A-4A84-84AF-49D25C246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514350"/>
            <a:ext cx="2743200" cy="1162050"/>
          </a:xfrm>
        </p:spPr>
        <p:txBody>
          <a:bodyPr/>
          <a:lstStyle/>
          <a:p>
            <a:pPr eaLnBrk="1" hangingPunct="1"/>
            <a:endParaRPr lang="en-US" altLang="vi-VN">
              <a:latin typeface="Arial" panose="020B0604020202020204" pitchFamily="34" charset="0"/>
            </a:endParaRPr>
          </a:p>
        </p:txBody>
      </p:sp>
      <p:sp>
        <p:nvSpPr>
          <p:cNvPr id="10243" name="Content Placeholder 3">
            <a:extLst>
              <a:ext uri="{FF2B5EF4-FFF2-40B4-BE49-F238E27FC236}">
                <a16:creationId xmlns:a16="http://schemas.microsoft.com/office/drawing/2014/main" id="{A0F0FDD9-E07B-46A6-AA0F-B790AEFDB34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endParaRPr lang="en-US" altLang="vi-VN">
              <a:latin typeface="Times New Roman" panose="02020603050405020304" pitchFamily="18" charset="0"/>
            </a:endParaRPr>
          </a:p>
        </p:txBody>
      </p:sp>
      <p:sp>
        <p:nvSpPr>
          <p:cNvPr id="5" name="Explosion 1 4">
            <a:extLst>
              <a:ext uri="{FF2B5EF4-FFF2-40B4-BE49-F238E27FC236}">
                <a16:creationId xmlns:a16="http://schemas.microsoft.com/office/drawing/2014/main" id="{B2146569-143A-4A2A-B7A7-843567D45FD5}"/>
              </a:ext>
            </a:extLst>
          </p:cNvPr>
          <p:cNvSpPr/>
          <p:nvPr/>
        </p:nvSpPr>
        <p:spPr>
          <a:xfrm>
            <a:off x="2857500" y="0"/>
            <a:ext cx="5857875" cy="45720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err="1">
                <a:solidFill>
                  <a:srgbClr val="FF0000"/>
                </a:solidFill>
              </a:rPr>
              <a:t>Gà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trống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mời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thỏ</a:t>
            </a:r>
            <a:r>
              <a:rPr lang="en-US" sz="2800" dirty="0">
                <a:solidFill>
                  <a:srgbClr val="FF0000"/>
                </a:solidFill>
              </a:rPr>
              <a:t> con </a:t>
            </a:r>
            <a:r>
              <a:rPr lang="en-US" sz="2800" dirty="0" err="1">
                <a:solidFill>
                  <a:srgbClr val="FF0000"/>
                </a:solidFill>
              </a:rPr>
              <a:t>ăn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gì</a:t>
            </a:r>
            <a:r>
              <a:rPr lang="en-US" sz="2800" dirty="0">
                <a:solidFill>
                  <a:srgbClr val="FF0000"/>
                </a:solidFill>
              </a:rPr>
              <a:t>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err="1">
                <a:solidFill>
                  <a:srgbClr val="FF0000"/>
                </a:solidFill>
              </a:rPr>
              <a:t>Thỏ</a:t>
            </a:r>
            <a:r>
              <a:rPr lang="en-US" sz="2800" dirty="0">
                <a:solidFill>
                  <a:srgbClr val="FF0000"/>
                </a:solidFill>
              </a:rPr>
              <a:t> con </a:t>
            </a:r>
            <a:r>
              <a:rPr lang="en-US" sz="2800" dirty="0" err="1">
                <a:solidFill>
                  <a:srgbClr val="FF0000"/>
                </a:solidFill>
              </a:rPr>
              <a:t>có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ăn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không</a:t>
            </a:r>
            <a:r>
              <a:rPr lang="en-US" sz="2800" dirty="0">
                <a:solidFill>
                  <a:srgbClr val="FF0000"/>
                </a:solidFill>
              </a:rPr>
              <a:t>?</a:t>
            </a:r>
            <a:endParaRPr lang="vi-VN" sz="2800" dirty="0">
              <a:solidFill>
                <a:srgbClr val="FF0000"/>
              </a:solidFill>
            </a:endParaRPr>
          </a:p>
        </p:txBody>
      </p:sp>
      <p:grpSp>
        <p:nvGrpSpPr>
          <p:cNvPr id="10245" name="Group 2">
            <a:extLst>
              <a:ext uri="{FF2B5EF4-FFF2-40B4-BE49-F238E27FC236}">
                <a16:creationId xmlns:a16="http://schemas.microsoft.com/office/drawing/2014/main" id="{E5351D22-7562-4922-A70D-BAFC9EE4AB60}"/>
              </a:ext>
            </a:extLst>
          </p:cNvPr>
          <p:cNvGrpSpPr>
            <a:grpSpLocks noGrp="1"/>
          </p:cNvGrpSpPr>
          <p:nvPr/>
        </p:nvGrpSpPr>
        <p:grpSpPr bwMode="auto">
          <a:xfrm>
            <a:off x="642938" y="2714625"/>
            <a:ext cx="2886075" cy="3533775"/>
            <a:chOff x="0" y="480"/>
            <a:chExt cx="1087" cy="1955"/>
          </a:xfrm>
        </p:grpSpPr>
        <p:pic>
          <p:nvPicPr>
            <p:cNvPr id="10249" name="Picture 3" descr="Dauhoi2">
              <a:extLst>
                <a:ext uri="{FF2B5EF4-FFF2-40B4-BE49-F238E27FC236}">
                  <a16:creationId xmlns:a16="http://schemas.microsoft.com/office/drawing/2014/main" id="{33826772-0054-47A7-A302-76E86BD82FA4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0" y="480"/>
              <a:ext cx="1008" cy="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0" name="Picture 4" descr="ag00317_">
              <a:extLst>
                <a:ext uri="{FF2B5EF4-FFF2-40B4-BE49-F238E27FC236}">
                  <a16:creationId xmlns:a16="http://schemas.microsoft.com/office/drawing/2014/main" id="{74ED3A54-B33B-4F0A-99C0-32F8548CBEEA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816"/>
              <a:ext cx="1087" cy="1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0246" name="Group 2">
            <a:extLst>
              <a:ext uri="{FF2B5EF4-FFF2-40B4-BE49-F238E27FC236}">
                <a16:creationId xmlns:a16="http://schemas.microsoft.com/office/drawing/2014/main" id="{40635DC0-0B34-4FAA-981C-0FB0A3AEA9DF}"/>
              </a:ext>
            </a:extLst>
          </p:cNvPr>
          <p:cNvGrpSpPr>
            <a:grpSpLocks/>
          </p:cNvGrpSpPr>
          <p:nvPr/>
        </p:nvGrpSpPr>
        <p:grpSpPr bwMode="auto">
          <a:xfrm>
            <a:off x="-3000375" y="-214313"/>
            <a:ext cx="2743200" cy="3319463"/>
            <a:chOff x="0" y="480"/>
            <a:chExt cx="1087" cy="1955"/>
          </a:xfrm>
        </p:grpSpPr>
        <p:pic>
          <p:nvPicPr>
            <p:cNvPr id="10247" name="Picture 3" descr="Dauhoi2">
              <a:extLst>
                <a:ext uri="{FF2B5EF4-FFF2-40B4-BE49-F238E27FC236}">
                  <a16:creationId xmlns:a16="http://schemas.microsoft.com/office/drawing/2014/main" id="{05BD24F5-48F7-4B53-AA6F-112D81896BE9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0" y="480"/>
              <a:ext cx="1008" cy="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48" name="Picture 4" descr="ag00317_">
              <a:extLst>
                <a:ext uri="{FF2B5EF4-FFF2-40B4-BE49-F238E27FC236}">
                  <a16:creationId xmlns:a16="http://schemas.microsoft.com/office/drawing/2014/main" id="{6D4D4B03-65ED-4054-A1EA-CD9584C1E896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816"/>
              <a:ext cx="1087" cy="1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89740CFF-8103-48C2-B19E-93A89785B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514350"/>
            <a:ext cx="2743200" cy="1162050"/>
          </a:xfrm>
        </p:spPr>
        <p:txBody>
          <a:bodyPr/>
          <a:lstStyle/>
          <a:p>
            <a:pPr eaLnBrk="1" hangingPunct="1"/>
            <a:endParaRPr lang="en-US" altLang="vi-VN">
              <a:latin typeface="Arial" panose="020B0604020202020204" pitchFamily="34" charset="0"/>
            </a:endParaRPr>
          </a:p>
        </p:txBody>
      </p:sp>
      <p:sp>
        <p:nvSpPr>
          <p:cNvPr id="11267" name="Text Placeholder 2">
            <a:extLst>
              <a:ext uri="{FF2B5EF4-FFF2-40B4-BE49-F238E27FC236}">
                <a16:creationId xmlns:a16="http://schemas.microsoft.com/office/drawing/2014/main" id="{EFA4C35B-033D-4FD0-A711-3254768F66BA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eaLnBrk="1" hangingPunct="1"/>
            <a:endParaRPr lang="en-US" altLang="vi-VN">
              <a:latin typeface="Times New Roman" panose="02020603050405020304" pitchFamily="18" charset="0"/>
            </a:endParaRPr>
          </a:p>
        </p:txBody>
      </p:sp>
      <p:sp>
        <p:nvSpPr>
          <p:cNvPr id="11268" name="Content Placeholder 3">
            <a:extLst>
              <a:ext uri="{FF2B5EF4-FFF2-40B4-BE49-F238E27FC236}">
                <a16:creationId xmlns:a16="http://schemas.microsoft.com/office/drawing/2014/main" id="{57839C69-C2A2-4555-B7C7-6358F3860DD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endParaRPr lang="en-US" altLang="vi-VN">
              <a:latin typeface="Times New Roman" panose="02020603050405020304" pitchFamily="18" charset="0"/>
            </a:endParaRPr>
          </a:p>
        </p:txBody>
      </p:sp>
      <p:pic>
        <p:nvPicPr>
          <p:cNvPr id="11269" name="Picture 2" descr="I:\lieu_tri\TRI_PHONG(225).jpg">
            <a:extLst>
              <a:ext uri="{FF2B5EF4-FFF2-40B4-BE49-F238E27FC236}">
                <a16:creationId xmlns:a16="http://schemas.microsoft.com/office/drawing/2014/main" id="{389470F2-3EFD-4F4E-978F-C7D6DCC372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0" y="-1143000"/>
            <a:ext cx="12192000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64&quot;/&gt;&lt;/object&gt;&lt;object type=&quot;3&quot; unique_id=&quot;10005&quot;&gt;&lt;property id=&quot;20148&quot; value=&quot;5&quot;/&gt;&lt;property id=&quot;20300&quot; value=&quot;Slide 2&quot;/&gt;&lt;property id=&quot;20307&quot; value=&quot;256&quot;/&gt;&lt;/object&gt;&lt;object type=&quot;3&quot; unique_id=&quot;10006&quot;&gt;&lt;property id=&quot;20148&quot; value=&quot;5&quot;/&gt;&lt;property id=&quot;20300&quot; value=&quot;Slide 3&quot;/&gt;&lt;property id=&quot;20307&quot; value=&quot;257&quot;/&gt;&lt;/object&gt;&lt;object type=&quot;3&quot; unique_id=&quot;10007&quot;&gt;&lt;property id=&quot;20148&quot; value=&quot;5&quot;/&gt;&lt;property id=&quot;20300&quot; value=&quot;Slide 4&quot;/&gt;&lt;property id=&quot;20307&quot; value=&quot;258&quot;/&gt;&lt;/object&gt;&lt;object type=&quot;3&quot; unique_id=&quot;10008&quot;&gt;&lt;property id=&quot;20148&quot; value=&quot;5&quot;/&gt;&lt;property id=&quot;20300&quot; value=&quot;Slide 5 - &amp;quot;Đàm thoại&amp;quot;&quot;/&gt;&lt;property id=&quot;20307&quot; value=&quot;259&quot;/&gt;&lt;/object&gt;&lt;object type=&quot;3&quot; unique_id=&quot;10009&quot;&gt;&lt;property id=&quot;20148&quot; value=&quot;5&quot;/&gt;&lt;property id=&quot;20300&quot; value=&quot;Slide 6&quot;/&gt;&lt;property id=&quot;20307&quot; value=&quot;260&quot;/&gt;&lt;/object&gt;&lt;object type=&quot;3&quot; unique_id=&quot;10010&quot;&gt;&lt;property id=&quot;20148&quot; value=&quot;5&quot;/&gt;&lt;property id=&quot;20300&quot; value=&quot;Slide 7&quot;/&gt;&lt;property id=&quot;20307&quot; value=&quot;261&quot;/&gt;&lt;/object&gt;&lt;object type=&quot;3&quot; unique_id=&quot;10011&quot;&gt;&lt;property id=&quot;20148&quot; value=&quot;5&quot;/&gt;&lt;property id=&quot;20300&quot; value=&quot;Slide 8&quot;/&gt;&lt;property id=&quot;20307&quot; value=&quot;262&quot;/&gt;&lt;/object&gt;&lt;object type=&quot;3&quot; unique_id=&quot;10012&quot;&gt;&lt;property id=&quot;20148&quot; value=&quot;5&quot;/&gt;&lt;property id=&quot;20300&quot; value=&quot;Slide 9&quot;/&gt;&lt;property id=&quot;20307&quot; value=&quot;265&quot;/&gt;&lt;/object&gt;&lt;object type=&quot;3&quot; unique_id=&quot;10013&quot;&gt;&lt;property id=&quot;20148&quot; value=&quot;5&quot;/&gt;&lt;property id=&quot;20300&quot; value=&quot;Slide 10&quot;/&gt;&lt;property id=&quot;20307&quot; value=&quot;266&quot;/&gt;&lt;/object&gt;&lt;object type=&quot;3&quot; unique_id=&quot;10014&quot;&gt;&lt;property id=&quot;20148&quot; value=&quot;5&quot;/&gt;&lt;property id=&quot;20300&quot; value=&quot;Slide 11&quot;/&gt;&lt;property id=&quot;20307&quot; value=&quot;267&quot;/&gt;&lt;/object&gt;&lt;object type=&quot;3&quot; unique_id=&quot;10015&quot;&gt;&lt;property id=&quot;20148&quot; value=&quot;5&quot;/&gt;&lt;property id=&quot;20300&quot; value=&quot;Slide 12&quot;/&gt;&lt;property id=&quot;20307&quot; value=&quot;269&quot;/&gt;&lt;/object&gt;&lt;object type=&quot;3&quot; unique_id=&quot;10016&quot;&gt;&lt;property id=&quot;20148&quot; value=&quot;5&quot;/&gt;&lt;property id=&quot;20300&quot; value=&quot;Slide 13&quot;/&gt;&lt;property id=&quot;20307&quot; value=&quot;268&quot;/&gt;&lt;/object&gt;&lt;object type=&quot;3&quot; unique_id=&quot;10017&quot;&gt;&lt;property id=&quot;20148&quot; value=&quot;5&quot;/&gt;&lt;property id=&quot;20300&quot; value=&quot;Slide 14&quot;/&gt;&lt;property id=&quot;20307&quot; value=&quot;271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116</TotalTime>
  <Words>116</Words>
  <Application>Microsoft Office PowerPoint</Application>
  <PresentationFormat>Trình chiếu Trên màn hình (4:3)</PresentationFormat>
  <Paragraphs>22</Paragraphs>
  <Slides>14</Slides>
  <Notes>1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11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14</vt:i4>
      </vt:variant>
    </vt:vector>
  </HeadingPairs>
  <TitlesOfParts>
    <vt:vector size="26" baseType="lpstr">
      <vt:lpstr>Arial</vt:lpstr>
      <vt:lpstr>Times New Roman</vt:lpstr>
      <vt:lpstr>Wingdings 2</vt:lpstr>
      <vt:lpstr>Constantia</vt:lpstr>
      <vt:lpstr>.VnBlackH</vt:lpstr>
      <vt:lpstr>.VnArabia</vt:lpstr>
      <vt:lpstr>.VnAvantH</vt:lpstr>
      <vt:lpstr>.VnAvant</vt:lpstr>
      <vt:lpstr>.VnTime</vt:lpstr>
      <vt:lpstr>Lucida Handwriting</vt:lpstr>
      <vt:lpstr>Calibri</vt:lpstr>
      <vt:lpstr>Flow</vt:lpstr>
      <vt:lpstr>Bản trình bày PowerPoint</vt:lpstr>
      <vt:lpstr>Bản trình bày PowerPoint</vt:lpstr>
      <vt:lpstr>Bản trình bày PowerPoint</vt:lpstr>
      <vt:lpstr>Bản trình bày PowerPoint</vt:lpstr>
      <vt:lpstr>Đàm thoại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nqhoang</dc:creator>
  <cp:lastModifiedBy>nguyen lan</cp:lastModifiedBy>
  <cp:revision>17</cp:revision>
  <dcterms:created xsi:type="dcterms:W3CDTF">2009-03-23T07:44:36Z</dcterms:created>
  <dcterms:modified xsi:type="dcterms:W3CDTF">2018-04-04T05:28:05Z</dcterms:modified>
</cp:coreProperties>
</file>