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8" r:id="rId2"/>
    <p:sldId id="280" r:id="rId3"/>
    <p:sldId id="282" r:id="rId4"/>
    <p:sldId id="285" r:id="rId5"/>
    <p:sldId id="286" r:id="rId6"/>
    <p:sldId id="273" r:id="rId7"/>
    <p:sldId id="288" r:id="rId8"/>
    <p:sldId id="289" r:id="rId9"/>
    <p:sldId id="279" r:id="rId10"/>
    <p:sldId id="300" r:id="rId11"/>
    <p:sldId id="290" r:id="rId12"/>
    <p:sldId id="291" r:id="rId13"/>
    <p:sldId id="292" r:id="rId14"/>
    <p:sldId id="283" r:id="rId15"/>
    <p:sldId id="294" r:id="rId16"/>
    <p:sldId id="296" r:id="rId17"/>
    <p:sldId id="298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4660"/>
  </p:normalViewPr>
  <p:slideViewPr>
    <p:cSldViewPr>
      <p:cViewPr varScale="1">
        <p:scale>
          <a:sx n="69" d="100"/>
          <a:sy n="69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05E34-BB6D-4913-BDB6-C5037B915B77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09D9E-4C61-43EE-B763-D84F2FE91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0CCB577-43E1-4B22-80FB-04F35AFD066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5092E01-0C52-4984-A1EB-1CF57FF46DA4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  <p:sp>
        <p:nvSpPr>
          <p:cNvPr id="15363" name="Slide Image Placeholder 1">
            <a:extLst>
              <a:ext uri="{FF2B5EF4-FFF2-40B4-BE49-F238E27FC236}">
                <a16:creationId xmlns:a16="http://schemas.microsoft.com/office/drawing/2014/main" id="{F5F423C4-3354-4CF3-BAF3-A59DD6A78B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Notes Placeholder 2">
            <a:extLst>
              <a:ext uri="{FF2B5EF4-FFF2-40B4-BE49-F238E27FC236}">
                <a16:creationId xmlns:a16="http://schemas.microsoft.com/office/drawing/2014/main" id="{4421A2CC-6FF3-47B8-B328-03664CB74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Giờ học đến đây là kết thúc</a:t>
            </a:r>
          </a:p>
        </p:txBody>
      </p:sp>
      <p:sp>
        <p:nvSpPr>
          <p:cNvPr id="15365" name="Slide Number Placeholder 3">
            <a:extLst>
              <a:ext uri="{FF2B5EF4-FFF2-40B4-BE49-F238E27FC236}">
                <a16:creationId xmlns:a16="http://schemas.microsoft.com/office/drawing/2014/main" id="{B045CB88-B17C-465A-9A36-C3659001B47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D126B60-3C2B-4AF0-990D-66D3F1303F27}" type="slidenum"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pPr algn="r" eaLnBrk="1" hangingPunct="1"/>
              <a:t>14</a:t>
            </a:fld>
            <a:endParaRPr lang="en-US" altLang="en-US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58CA4CE-3955-40E0-B336-93BED915D7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D7D462-796A-489D-ADEB-3C35C1057FB3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19459" name="Slide Image Placeholder 1">
            <a:extLst>
              <a:ext uri="{FF2B5EF4-FFF2-40B4-BE49-F238E27FC236}">
                <a16:creationId xmlns:a16="http://schemas.microsoft.com/office/drawing/2014/main" id="{B875E156-9331-41D3-8105-4EF02E94C4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Notes Placeholder 2">
            <a:extLst>
              <a:ext uri="{FF2B5EF4-FFF2-40B4-BE49-F238E27FC236}">
                <a16:creationId xmlns:a16="http://schemas.microsoft.com/office/drawing/2014/main" id="{FA134F88-ABC2-4DBD-A883-D90837CC5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Giờ học đến đây là kết thúc</a:t>
            </a:r>
          </a:p>
        </p:txBody>
      </p:sp>
      <p:sp>
        <p:nvSpPr>
          <p:cNvPr id="19461" name="Slide Number Placeholder 3">
            <a:extLst>
              <a:ext uri="{FF2B5EF4-FFF2-40B4-BE49-F238E27FC236}">
                <a16:creationId xmlns:a16="http://schemas.microsoft.com/office/drawing/2014/main" id="{C82F9D8F-29A9-4703-ACDB-BA29C9246C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C2DD033-F664-4668-A963-F393502AE4BE}" type="slidenum"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pPr algn="r" eaLnBrk="1" hangingPunct="1"/>
              <a:t>18</a:t>
            </a:fld>
            <a:endParaRPr lang="en-US" altLang="en-US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11/02/2026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01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11/02/2026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246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11/02/2026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412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11/02/2026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242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11/02/2026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904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11/02/2026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055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11/02/2026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460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11/02/2026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010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11/02/2026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51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11/02/2026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002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11/02/2026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262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E6239-A7B1-40A1-AAAA-651636705194}" type="datetimeFigureOut">
              <a:rPr lang="vi-VN" smtClean="0"/>
              <a:t>11/02/2026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013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2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23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9.gi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Trang\ga%20gay.wav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FB7D3BF-9E36-49BE-AA78-151363C6E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93722F88-084B-48B9-94BB-5894D33CF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1373188" cy="30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3">
            <a:extLst>
              <a:ext uri="{FF2B5EF4-FFF2-40B4-BE49-F238E27FC236}">
                <a16:creationId xmlns:a16="http://schemas.microsoft.com/office/drawing/2014/main" id="{A5D75D1C-BE6A-4DDB-92D6-38FCA090B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-1147763"/>
            <a:ext cx="1476375" cy="32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6" name="Text Box 8">
            <a:extLst>
              <a:ext uri="{FF2B5EF4-FFF2-40B4-BE49-F238E27FC236}">
                <a16:creationId xmlns:a16="http://schemas.microsoft.com/office/drawing/2014/main" id="{AD826D9A-64F7-4CCD-B0E6-506767262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038600"/>
            <a:ext cx="487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Chủ đề: Những con vật đáng yêu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Đề tài: Nhận biết “Con </a:t>
            </a:r>
            <a:r>
              <a:rPr lang="vi-VN" altLang="en-US" sz="2000" b="1">
                <a:latin typeface="Times New Roman" panose="02020603050405020304" pitchFamily="18" charset="0"/>
              </a:rPr>
              <a:t>gà trống </a:t>
            </a:r>
            <a:r>
              <a:rPr lang="en-US" altLang="en-US" sz="2000" b="1">
                <a:latin typeface="Times New Roman" panose="02020603050405020304" pitchFamily="18" charset="0"/>
              </a:rPr>
              <a:t>, con </a:t>
            </a:r>
            <a:r>
              <a:rPr lang="vi-VN" altLang="en-US" sz="2000" b="1">
                <a:latin typeface="Times New Roman" panose="02020603050405020304" pitchFamily="18" charset="0"/>
              </a:rPr>
              <a:t>vịt</a:t>
            </a:r>
            <a:r>
              <a:rPr lang="en-US" altLang="en-US" sz="2000" b="1">
                <a:latin typeface="Times New Roman" panose="02020603050405020304" pitchFamily="18" charset="0"/>
              </a:rPr>
              <a:t>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Lứa tuổi: </a:t>
            </a:r>
            <a:r>
              <a:rPr lang="vi-VN" altLang="en-US" sz="2000" b="1">
                <a:latin typeface="Times New Roman" panose="02020603050405020304" pitchFamily="18" charset="0"/>
              </a:rPr>
              <a:t>18</a:t>
            </a:r>
            <a:r>
              <a:rPr lang="en-US" altLang="en-US" sz="2000" b="1">
                <a:latin typeface="Times New Roman" panose="02020603050405020304" pitchFamily="18" charset="0"/>
              </a:rPr>
              <a:t>-</a:t>
            </a:r>
            <a:r>
              <a:rPr lang="vi-VN" altLang="en-US" sz="2000" b="1">
                <a:latin typeface="Times New Roman" panose="02020603050405020304" pitchFamily="18" charset="0"/>
              </a:rPr>
              <a:t>24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 smtClean="0">
                <a:latin typeface="Times New Roman" panose="02020603050405020304" pitchFamily="18" charset="0"/>
              </a:rPr>
              <a:t>tháng</a:t>
            </a:r>
            <a:endParaRPr lang="en-US" altLang="en-US" sz="2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LGG_2002[1]">
            <a:extLst>
              <a:ext uri="{FF2B5EF4-FFF2-40B4-BE49-F238E27FC236}">
                <a16:creationId xmlns:a16="http://schemas.microsoft.com/office/drawing/2014/main" id="{3F3F5849-F629-444A-8993-D8A84C153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>
            <a:extLst>
              <a:ext uri="{FF2B5EF4-FFF2-40B4-BE49-F238E27FC236}">
                <a16:creationId xmlns:a16="http://schemas.microsoft.com/office/drawing/2014/main" id="{3707AC9B-C4A9-41CD-8FBD-29E2FAD4D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510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</a:p>
        </p:txBody>
      </p:sp>
      <p:pic>
        <p:nvPicPr>
          <p:cNvPr id="12292" name="Picture 6" descr="Bellcoll">
            <a:extLst>
              <a:ext uri="{FF2B5EF4-FFF2-40B4-BE49-F238E27FC236}">
                <a16:creationId xmlns:a16="http://schemas.microsoft.com/office/drawing/2014/main" id="{BED505A8-C3D6-4843-B6E1-0A3F3E9111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3" descr="29">
            <a:extLst>
              <a:ext uri="{FF2B5EF4-FFF2-40B4-BE49-F238E27FC236}">
                <a16:creationId xmlns:a16="http://schemas.microsoft.com/office/drawing/2014/main" id="{E8D62CD9-06F4-4F21-9824-CF3F2EE26D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WordArt 6">
            <a:extLst>
              <a:ext uri="{FF2B5EF4-FFF2-40B4-BE49-F238E27FC236}">
                <a16:creationId xmlns:a16="http://schemas.microsoft.com/office/drawing/2014/main" id="{55BD1833-52E9-461D-AA05-6CF09ACAFF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600200"/>
            <a:ext cx="3686175" cy="1981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6CCA8-B924-4FE7-9AB0-FCAAF580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54E4F1-46DB-41EA-AFC8-6F2529FB4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0" y="188640"/>
            <a:ext cx="8229600" cy="59046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C2F9F0-2149-4F66-9B95-E890170698B8}"/>
              </a:ext>
            </a:extLst>
          </p:cNvPr>
          <p:cNvSpPr txBox="1"/>
          <p:nvPr/>
        </p:nvSpPr>
        <p:spPr>
          <a:xfrm>
            <a:off x="3203848" y="594916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mèo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48B7-3926-4423-864C-E11A6D55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387B2-D89F-45F0-8E11-7043449A4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B716FC-5704-43F1-8A37-66839C47D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37"/>
            <a:ext cx="8740080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828234-D570-4E89-846A-FC10D364349D}"/>
              </a:ext>
            </a:extLst>
          </p:cNvPr>
          <p:cNvSpPr txBox="1"/>
          <p:nvPr/>
        </p:nvSpPr>
        <p:spPr>
          <a:xfrm>
            <a:off x="3491880" y="6126162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lợn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A8A27-7FFC-40B1-B00C-E3DBDC86D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23399-0C8A-4C72-879D-8D5F47305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Mơ thấy con chó là điềm báo gì, đánh đề con gì, Số mấy?">
            <a:extLst>
              <a:ext uri="{FF2B5EF4-FFF2-40B4-BE49-F238E27FC236}">
                <a16:creationId xmlns:a16="http://schemas.microsoft.com/office/drawing/2014/main" id="{2F677AD9-5C37-4B85-B744-9CDE1605E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38"/>
            <a:ext cx="8640960" cy="59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D472C1-8B9E-4048-96B7-3A803672493B}"/>
              </a:ext>
            </a:extLst>
          </p:cNvPr>
          <p:cNvSpPr txBox="1"/>
          <p:nvPr/>
        </p:nvSpPr>
        <p:spPr>
          <a:xfrm>
            <a:off x="3131840" y="623731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chó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5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F6D06E0-235A-4895-91B8-D234C7ECB5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E01AE1E2-1028-4421-B630-72ED0E2D7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254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WordArt 7">
            <a:extLst>
              <a:ext uri="{FF2B5EF4-FFF2-40B4-BE49-F238E27FC236}">
                <a16:creationId xmlns:a16="http://schemas.microsoft.com/office/drawing/2014/main" id="{CDC87590-70AF-4193-83F4-E8121C27C5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0"/>
            <a:ext cx="3962400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</a:t>
            </a:r>
          </a:p>
        </p:txBody>
      </p:sp>
      <p:pic>
        <p:nvPicPr>
          <p:cNvPr id="363524" name="Picture 4" descr="cham con vat">
            <a:extLst>
              <a:ext uri="{FF2B5EF4-FFF2-40B4-BE49-F238E27FC236}">
                <a16:creationId xmlns:a16="http://schemas.microsoft.com/office/drawing/2014/main" id="{BF4ED8F4-B564-495D-8885-CCBEBDE21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46482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>
            <a:extLst>
              <a:ext uri="{FF2B5EF4-FFF2-40B4-BE49-F238E27FC236}">
                <a16:creationId xmlns:a16="http://schemas.microsoft.com/office/drawing/2014/main" id="{9FC68E8B-F160-47D7-B6BA-A63C3BBFC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441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16">
            <a:extLst>
              <a:ext uri="{FF2B5EF4-FFF2-40B4-BE49-F238E27FC236}">
                <a16:creationId xmlns:a16="http://schemas.microsoft.com/office/drawing/2014/main" id="{7B1477B5-44D3-4C38-B8F0-6F6F35A65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6037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17">
            <a:extLst>
              <a:ext uri="{FF2B5EF4-FFF2-40B4-BE49-F238E27FC236}">
                <a16:creationId xmlns:a16="http://schemas.microsoft.com/office/drawing/2014/main" id="{E6D44FE3-2408-4ABE-B07C-BBA776F30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41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id="{A3AA7E91-0B55-4FB0-BE17-9E1E9D28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5">
            <a:extLst>
              <a:ext uri="{FF2B5EF4-FFF2-40B4-BE49-F238E27FC236}">
                <a16:creationId xmlns:a16="http://schemas.microsoft.com/office/drawing/2014/main" id="{BD066222-7725-4457-870D-8B7EBB678C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209800"/>
            <a:ext cx="5830416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cửa bí mật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7">
            <a:extLst>
              <a:ext uri="{FF2B5EF4-FFF2-40B4-BE49-F238E27FC236}">
                <a16:creationId xmlns:a16="http://schemas.microsoft.com/office/drawing/2014/main" id="{B843F98B-B32F-4EBA-BE27-E30187B780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>
            <a:extLst>
              <a:ext uri="{FF2B5EF4-FFF2-40B4-BE49-F238E27FC236}">
                <a16:creationId xmlns:a16="http://schemas.microsoft.com/office/drawing/2014/main" id="{D781FA24-ED6A-4AE3-A3D2-99DF350535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>
            <a:extLst>
              <a:ext uri="{FF2B5EF4-FFF2-40B4-BE49-F238E27FC236}">
                <a16:creationId xmlns:a16="http://schemas.microsoft.com/office/drawing/2014/main" id="{402F0200-C1A9-474F-AECC-B6BAFCA28E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8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B3CB262C-4042-467F-A046-091936E5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05678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12B440-FC3C-45EE-9974-3651333CBBAA}"/>
              </a:ext>
            </a:extLst>
          </p:cNvPr>
          <p:cNvSpPr/>
          <p:nvPr/>
        </p:nvSpPr>
        <p:spPr>
          <a:xfrm>
            <a:off x="1403648" y="836712"/>
            <a:ext cx="6479588" cy="53285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029DD0-2AB7-4588-83C5-3E09C0D5DE2D}"/>
              </a:ext>
            </a:extLst>
          </p:cNvPr>
          <p:cNvSpPr txBox="1"/>
          <p:nvPr/>
        </p:nvSpPr>
        <p:spPr>
          <a:xfrm>
            <a:off x="3275856" y="242088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/>
              <a:t>Ô cửa số </a:t>
            </a:r>
          </a:p>
          <a:p>
            <a:pPr algn="just"/>
            <a:r>
              <a:rPr lang="vi-VN" sz="5400" dirty="0"/>
              <a:t>       1</a:t>
            </a:r>
            <a:endParaRPr lang="en-US" sz="5400" dirty="0"/>
          </a:p>
        </p:txBody>
      </p:sp>
      <p:pic>
        <p:nvPicPr>
          <p:cNvPr id="4" name="đồng hồ đếm ngược 5 giây có âm thanh">
            <a:hlinkClick r:id="" action="ppaction://media"/>
            <a:extLst>
              <a:ext uri="{FF2B5EF4-FFF2-40B4-BE49-F238E27FC236}">
                <a16:creationId xmlns:a16="http://schemas.microsoft.com/office/drawing/2014/main" id="{F5D4580C-12E4-4140-AC35-49E4E5D5D18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8676456" y="6021286"/>
            <a:ext cx="467544" cy="6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37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FCEB39-53C6-4727-AFD6-CCF46BB2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84245"/>
            <a:ext cx="6048672" cy="548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01AA9D-218F-484F-85FE-A4928338B22C}"/>
              </a:ext>
            </a:extLst>
          </p:cNvPr>
          <p:cNvSpPr/>
          <p:nvPr/>
        </p:nvSpPr>
        <p:spPr>
          <a:xfrm>
            <a:off x="1180906" y="649964"/>
            <a:ext cx="6408712" cy="55237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679DF-0577-4B2D-BCB2-3FDEA655D4D0}"/>
              </a:ext>
            </a:extLst>
          </p:cNvPr>
          <p:cNvSpPr txBox="1"/>
          <p:nvPr/>
        </p:nvSpPr>
        <p:spPr>
          <a:xfrm>
            <a:off x="2771800" y="2551836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bg1"/>
                </a:solidFill>
              </a:rPr>
              <a:t>Ô cửa số 2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3" name="đồng hồ đếm ngược 5 giây có âm thanh">
            <a:hlinkClick r:id="" action="ppaction://media"/>
            <a:extLst>
              <a:ext uri="{FF2B5EF4-FFF2-40B4-BE49-F238E27FC236}">
                <a16:creationId xmlns:a16="http://schemas.microsoft.com/office/drawing/2014/main" id="{DC37F20C-38F0-4114-8EA3-45E32775EC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4448" y="6480373"/>
            <a:ext cx="467544" cy="41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8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40E4095-4D77-45E0-B5F6-7E49F2C89D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7E41D70C-21CF-42AB-B49E-AFEC3FA3E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9525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>
            <a:extLst>
              <a:ext uri="{FF2B5EF4-FFF2-40B4-BE49-F238E27FC236}">
                <a16:creationId xmlns:a16="http://schemas.microsoft.com/office/drawing/2014/main" id="{F979C7E9-05BD-486F-B87A-FCB75B76C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8886825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626D2C-2128-42E1-B6E5-16BB67727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3434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4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 học đến đây là kết thúc</a:t>
            </a: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!</a:t>
            </a:r>
            <a:endParaRPr lang="vi-VN" altLang="en-US" sz="44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id="{00B972D9-13A3-4355-BE28-7A664015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6">
            <a:extLst>
              <a:ext uri="{FF2B5EF4-FFF2-40B4-BE49-F238E27FC236}">
                <a16:creationId xmlns:a16="http://schemas.microsoft.com/office/drawing/2014/main" id="{DC683F17-7DD5-4BB1-BE90-A7BB7243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33600"/>
            <a:ext cx="320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0" name="Picture 13" descr="29">
            <a:extLst>
              <a:ext uri="{FF2B5EF4-FFF2-40B4-BE49-F238E27FC236}">
                <a16:creationId xmlns:a16="http://schemas.microsoft.com/office/drawing/2014/main" id="{BB668300-209E-4458-AA26-2EDA610A9E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29">
            <a:extLst>
              <a:ext uri="{FF2B5EF4-FFF2-40B4-BE49-F238E27FC236}">
                <a16:creationId xmlns:a16="http://schemas.microsoft.com/office/drawing/2014/main" id="{3F974BFD-ACCD-4D68-B287-1A73F31468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Bellcoll">
            <a:extLst>
              <a:ext uri="{FF2B5EF4-FFF2-40B4-BE49-F238E27FC236}">
                <a16:creationId xmlns:a16="http://schemas.microsoft.com/office/drawing/2014/main" id="{72E52537-4B82-4B82-BC59-8078135459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96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11BC52-F117-46EE-8F4D-CA0BB8A942BD}"/>
              </a:ext>
            </a:extLst>
          </p:cNvPr>
          <p:cNvSpPr/>
          <p:nvPr/>
        </p:nvSpPr>
        <p:spPr>
          <a:xfrm>
            <a:off x="914400" y="3429000"/>
            <a:ext cx="4724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dirty="0">
                <a:solidFill>
                  <a:srgbClr val="FF0000"/>
                </a:solidFill>
              </a:rPr>
              <a:t>Hát và vận động bài hát Gà trống mèo con và cún con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GaTrongMeoConVaCunCon-BeThaoVan-6929196 (mp3cut.net)">
            <a:hlinkClick r:id="" action="ppaction://media"/>
            <a:extLst>
              <a:ext uri="{FF2B5EF4-FFF2-40B4-BE49-F238E27FC236}">
                <a16:creationId xmlns:a16="http://schemas.microsoft.com/office/drawing/2014/main" id="{BA22C3CC-179C-4F11-B546-968EE81249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5776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id="{A3AA7E91-0B55-4FB0-BE17-9E1E9D28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5">
            <a:extLst>
              <a:ext uri="{FF2B5EF4-FFF2-40B4-BE49-F238E27FC236}">
                <a16:creationId xmlns:a16="http://schemas.microsoft.com/office/drawing/2014/main" id="{BD066222-7725-4457-870D-8B7EBB678C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209800"/>
            <a:ext cx="53054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Nhận biết con gà</a:t>
            </a: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trống </a:t>
            </a:r>
            <a:r>
              <a:rPr lang="it-IT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con vịt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7">
            <a:extLst>
              <a:ext uri="{FF2B5EF4-FFF2-40B4-BE49-F238E27FC236}">
                <a16:creationId xmlns:a16="http://schemas.microsoft.com/office/drawing/2014/main" id="{B843F98B-B32F-4EBA-BE27-E30187B780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>
            <a:extLst>
              <a:ext uri="{FF2B5EF4-FFF2-40B4-BE49-F238E27FC236}">
                <a16:creationId xmlns:a16="http://schemas.microsoft.com/office/drawing/2014/main" id="{D781FA24-ED6A-4AE3-A3D2-99DF350535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>
            <a:extLst>
              <a:ext uri="{FF2B5EF4-FFF2-40B4-BE49-F238E27FC236}">
                <a16:creationId xmlns:a16="http://schemas.microsoft.com/office/drawing/2014/main" id="{402F0200-C1A9-474F-AECC-B6BAFCA28E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GG_2002[1]">
            <a:extLst>
              <a:ext uri="{FF2B5EF4-FFF2-40B4-BE49-F238E27FC236}">
                <a16:creationId xmlns:a16="http://schemas.microsoft.com/office/drawing/2014/main" id="{D54C2804-429D-4385-A8AA-43132267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8116148D-F919-4D23-99C6-FBBF06C50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33600"/>
            <a:ext cx="53899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gà trống 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8" name="Picture 8">
            <a:extLst>
              <a:ext uri="{FF2B5EF4-FFF2-40B4-BE49-F238E27FC236}">
                <a16:creationId xmlns:a16="http://schemas.microsoft.com/office/drawing/2014/main" id="{F1661F83-98B3-461E-B629-DED5108FD8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7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>
            <a:extLst>
              <a:ext uri="{FF2B5EF4-FFF2-40B4-BE49-F238E27FC236}">
                <a16:creationId xmlns:a16="http://schemas.microsoft.com/office/drawing/2014/main" id="{F1163ABA-74E2-455A-9A75-D20AE22594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857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iengGaGayNhacChuong">
            <a:hlinkClick r:id="" action="ppaction://media"/>
            <a:extLst>
              <a:ext uri="{FF2B5EF4-FFF2-40B4-BE49-F238E27FC236}">
                <a16:creationId xmlns:a16="http://schemas.microsoft.com/office/drawing/2014/main" id="{50017761-1F16-4295-A66B-1BDFB2178F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9570" y="613106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76C534-06BE-4C38-A725-DE62976F75FC}"/>
              </a:ext>
            </a:extLst>
          </p:cNvPr>
          <p:cNvSpPr txBox="1"/>
          <p:nvPr/>
        </p:nvSpPr>
        <p:spPr>
          <a:xfrm>
            <a:off x="2843808" y="565118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tx2"/>
                </a:solidFill>
              </a:rPr>
              <a:t>Con gà trống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B0F0595-CB35-431A-805D-118577C66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8934"/>
            <a:ext cx="7416824" cy="51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15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7" name="Picture 27">
            <a:extLst>
              <a:ext uri="{FF2B5EF4-FFF2-40B4-BE49-F238E27FC236}">
                <a16:creationId xmlns:a16="http://schemas.microsoft.com/office/drawing/2014/main" id="{844BE0C2-0D91-4D79-A9D0-0D14CA7F3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D343A478-985F-49E9-A17F-8646BEF1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838200"/>
            <a:ext cx="584835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8" name="Group 18">
            <a:extLst>
              <a:ext uri="{FF2B5EF4-FFF2-40B4-BE49-F238E27FC236}">
                <a16:creationId xmlns:a16="http://schemas.microsoft.com/office/drawing/2014/main" id="{0183E79C-590C-4D59-B925-B6DA1D1E7860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752600"/>
            <a:ext cx="2386745" cy="762000"/>
            <a:chOff x="3072" y="816"/>
            <a:chExt cx="1303" cy="432"/>
          </a:xfrm>
        </p:grpSpPr>
        <p:sp>
          <p:nvSpPr>
            <p:cNvPr id="15368" name="AutoShape 8">
              <a:extLst>
                <a:ext uri="{FF2B5EF4-FFF2-40B4-BE49-F238E27FC236}">
                  <a16:creationId xmlns:a16="http://schemas.microsoft.com/office/drawing/2014/main" id="{17DC8B79-686E-4ED1-ACCD-73F28B861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816"/>
              <a:ext cx="1248" cy="432"/>
            </a:xfrm>
            <a:prstGeom prst="wedgeRoundRectCallout">
              <a:avLst>
                <a:gd name="adj1" fmla="val -79245"/>
                <a:gd name="adj2" fmla="val 211343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69" name="Rectangle 9">
              <a:extLst>
                <a:ext uri="{FF2B5EF4-FFF2-40B4-BE49-F238E27FC236}">
                  <a16:creationId xmlns:a16="http://schemas.microsoft.com/office/drawing/2014/main" id="{8024B29C-E17A-44D4-922C-EB4C9FDC4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862"/>
              <a:ext cx="1255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.VnAvant" panose="020B7200000000000000" pitchFamily="34" charset="0"/>
                </a:rPr>
                <a:t>Phần m</a:t>
              </a:r>
              <a:r>
                <a:rPr lang="en-US" altLang="en-US" sz="3200" dirty="0">
                  <a:latin typeface=".VnAvant" panose="020B7200000000000000" pitchFamily="34" charset="0"/>
                </a:rPr>
                <a:t>×</a:t>
              </a:r>
              <a:r>
                <a:rPr lang="en-US" altLang="en-US" sz="3200" dirty="0" err="1">
                  <a:latin typeface=".VnAvant" panose="020B7200000000000000" pitchFamily="34" charset="0"/>
                </a:rPr>
                <a:t>nh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grpSp>
        <p:nvGrpSpPr>
          <p:cNvPr id="15373" name="Group 13">
            <a:extLst>
              <a:ext uri="{FF2B5EF4-FFF2-40B4-BE49-F238E27FC236}">
                <a16:creationId xmlns:a16="http://schemas.microsoft.com/office/drawing/2014/main" id="{80D06C9D-059F-44D2-ABE8-DDCF72C5EC4B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648200"/>
            <a:ext cx="2260600" cy="914400"/>
            <a:chOff x="528" y="2496"/>
            <a:chExt cx="1424" cy="432"/>
          </a:xfrm>
        </p:grpSpPr>
        <p:sp>
          <p:nvSpPr>
            <p:cNvPr id="15371" name="AutoShape 11">
              <a:extLst>
                <a:ext uri="{FF2B5EF4-FFF2-40B4-BE49-F238E27FC236}">
                  <a16:creationId xmlns:a16="http://schemas.microsoft.com/office/drawing/2014/main" id="{35AC4751-995C-4E16-975E-6CEBB550B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96"/>
              <a:ext cx="1248" cy="432"/>
            </a:xfrm>
            <a:prstGeom prst="wedgeRoundRectCallout">
              <a:avLst>
                <a:gd name="adj1" fmla="val 109375"/>
                <a:gd name="adj2" fmla="val 70602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72" name="Rectangle 12">
              <a:extLst>
                <a:ext uri="{FF2B5EF4-FFF2-40B4-BE49-F238E27FC236}">
                  <a16:creationId xmlns:a16="http://schemas.microsoft.com/office/drawing/2014/main" id="{B5E68CEE-8932-46B8-A316-2B840C5E9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424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/>
                <a:t>Phần c</a:t>
              </a:r>
              <a:r>
                <a:rPr lang="en-US" altLang="en-US" sz="3200" dirty="0" err="1"/>
                <a:t>hân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grpSp>
        <p:nvGrpSpPr>
          <p:cNvPr id="15379" name="Group 19">
            <a:extLst>
              <a:ext uri="{FF2B5EF4-FFF2-40B4-BE49-F238E27FC236}">
                <a16:creationId xmlns:a16="http://schemas.microsoft.com/office/drawing/2014/main" id="{C5CDCBF8-A0A3-45CD-BF59-9FF486682B17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2895600"/>
            <a:ext cx="2495550" cy="762000"/>
            <a:chOff x="4032" y="1392"/>
            <a:chExt cx="1542" cy="432"/>
          </a:xfrm>
        </p:grpSpPr>
        <p:sp>
          <p:nvSpPr>
            <p:cNvPr id="15375" name="AutoShape 15">
              <a:extLst>
                <a:ext uri="{FF2B5EF4-FFF2-40B4-BE49-F238E27FC236}">
                  <a16:creationId xmlns:a16="http://schemas.microsoft.com/office/drawing/2014/main" id="{66EE8168-7E90-484A-BB22-1624F8A97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92"/>
              <a:ext cx="1248" cy="432"/>
            </a:xfrm>
            <a:prstGeom prst="wedgeRoundRectCallout">
              <a:avLst>
                <a:gd name="adj1" fmla="val -71556"/>
                <a:gd name="adj2" fmla="val 122454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dirty="0"/>
            </a:p>
          </p:txBody>
        </p:sp>
        <p:sp>
          <p:nvSpPr>
            <p:cNvPr id="15376" name="Rectangle 16">
              <a:extLst>
                <a:ext uri="{FF2B5EF4-FFF2-40B4-BE49-F238E27FC236}">
                  <a16:creationId xmlns:a16="http://schemas.microsoft.com/office/drawing/2014/main" id="{D7DBBC82-567C-48FC-AF1F-43B718907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542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/>
                <a:t>Phần đ</a:t>
              </a:r>
              <a:r>
                <a:rPr lang="en-US" altLang="en-US" sz="3200" dirty="0" err="1"/>
                <a:t>uôi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pic>
        <p:nvPicPr>
          <p:cNvPr id="15380" name="ga gay.wav">
            <a:hlinkClick r:id="" action="ppaction://media"/>
            <a:extLst>
              <a:ext uri="{FF2B5EF4-FFF2-40B4-BE49-F238E27FC236}">
                <a16:creationId xmlns:a16="http://schemas.microsoft.com/office/drawing/2014/main" id="{3731395B-CA7C-494B-9E65-D5925DD85A6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198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84" name="Group 24">
            <a:extLst>
              <a:ext uri="{FF2B5EF4-FFF2-40B4-BE49-F238E27FC236}">
                <a16:creationId xmlns:a16="http://schemas.microsoft.com/office/drawing/2014/main" id="{E1C97B91-92FE-4E89-90E5-5F9FA47DB1EC}"/>
              </a:ext>
            </a:extLst>
          </p:cNvPr>
          <p:cNvGrpSpPr>
            <a:grpSpLocks/>
          </p:cNvGrpSpPr>
          <p:nvPr/>
        </p:nvGrpSpPr>
        <p:grpSpPr bwMode="auto">
          <a:xfrm>
            <a:off x="-229042" y="1236739"/>
            <a:ext cx="2055778" cy="750888"/>
            <a:chOff x="573" y="2736"/>
            <a:chExt cx="1268" cy="473"/>
          </a:xfrm>
        </p:grpSpPr>
        <p:sp>
          <p:nvSpPr>
            <p:cNvPr id="15385" name="AutoShape 25">
              <a:extLst>
                <a:ext uri="{FF2B5EF4-FFF2-40B4-BE49-F238E27FC236}">
                  <a16:creationId xmlns:a16="http://schemas.microsoft.com/office/drawing/2014/main" id="{FE416A13-98EA-4070-A68E-AFDAD0E87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" y="2777"/>
              <a:ext cx="1248" cy="432"/>
            </a:xfrm>
            <a:prstGeom prst="wedgeRoundRectCallout">
              <a:avLst>
                <a:gd name="adj1" fmla="val 109375"/>
                <a:gd name="adj2" fmla="val 70602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86" name="Rectangle 26">
              <a:extLst>
                <a:ext uri="{FF2B5EF4-FFF2-40B4-BE49-F238E27FC236}">
                  <a16:creationId xmlns:a16="http://schemas.microsoft.com/office/drawing/2014/main" id="{C37BEDFD-0611-4F2F-8D3C-5FB9A5050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" y="2736"/>
              <a:ext cx="124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>
                  <a:latin typeface=".VnAvant" panose="020B7200000000000000" pitchFamily="34" charset="0"/>
                </a:rPr>
                <a:t>Phần đầu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774" fill="hold"/>
                                        <p:tgtEl>
                                          <p:spTgt spid="15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0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GG_2002[1]">
            <a:extLst>
              <a:ext uri="{FF2B5EF4-FFF2-40B4-BE49-F238E27FC236}">
                <a16:creationId xmlns:a16="http://schemas.microsoft.com/office/drawing/2014/main" id="{D54C2804-429D-4385-A8AA-43132267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8116148D-F919-4D23-99C6-FBBF06C50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33600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vịt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8" name="Picture 8">
            <a:extLst>
              <a:ext uri="{FF2B5EF4-FFF2-40B4-BE49-F238E27FC236}">
                <a16:creationId xmlns:a16="http://schemas.microsoft.com/office/drawing/2014/main" id="{F1661F83-98B3-461E-B629-DED5108FD8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7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>
            <a:extLst>
              <a:ext uri="{FF2B5EF4-FFF2-40B4-BE49-F238E27FC236}">
                <a16:creationId xmlns:a16="http://schemas.microsoft.com/office/drawing/2014/main" id="{F1163ABA-74E2-455A-9A75-D20AE22594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857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Bellcoll">
            <a:extLst>
              <a:ext uri="{FF2B5EF4-FFF2-40B4-BE49-F238E27FC236}">
                <a16:creationId xmlns:a16="http://schemas.microsoft.com/office/drawing/2014/main" id="{303CA0F3-5BF1-48A0-A454-DB2656ABF2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0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FCEB39-53C6-4727-AFD6-CCF46BB2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598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4B1412-33C0-4B57-AF74-7772F54E6898}"/>
              </a:ext>
            </a:extLst>
          </p:cNvPr>
          <p:cNvSpPr txBox="1"/>
          <p:nvPr/>
        </p:nvSpPr>
        <p:spPr>
          <a:xfrm>
            <a:off x="3779912" y="6038189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Con vịt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7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188238F-0F5D-4EF7-B2E8-13910B9AB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`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E8FB0333-B7BE-4C33-A578-92A378D9DF5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6632"/>
            <a:ext cx="9144000" cy="7503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585" name="Group 9">
            <a:extLst>
              <a:ext uri="{FF2B5EF4-FFF2-40B4-BE49-F238E27FC236}">
                <a16:creationId xmlns:a16="http://schemas.microsoft.com/office/drawing/2014/main" id="{F6E37D7D-9765-43DF-A644-3146DD122BC1}"/>
              </a:ext>
            </a:extLst>
          </p:cNvPr>
          <p:cNvGrpSpPr>
            <a:grpSpLocks/>
          </p:cNvGrpSpPr>
          <p:nvPr/>
        </p:nvGrpSpPr>
        <p:grpSpPr bwMode="auto">
          <a:xfrm>
            <a:off x="2302886" y="1597415"/>
            <a:ext cx="2001838" cy="664452"/>
            <a:chOff x="1619" y="201"/>
            <a:chExt cx="1261" cy="471"/>
          </a:xfrm>
        </p:grpSpPr>
        <p:sp>
          <p:nvSpPr>
            <p:cNvPr id="24586" name="AutoShape 10">
              <a:extLst>
                <a:ext uri="{FF2B5EF4-FFF2-40B4-BE49-F238E27FC236}">
                  <a16:creationId xmlns:a16="http://schemas.microsoft.com/office/drawing/2014/main" id="{08CE7783-0951-4AED-A396-71D293633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40"/>
              <a:ext cx="1248" cy="432"/>
            </a:xfrm>
            <a:prstGeom prst="wedgeRoundRectCallout">
              <a:avLst>
                <a:gd name="adj1" fmla="val 26361"/>
                <a:gd name="adj2" fmla="val 28125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>
                <a:latin typeface="+mj-lt"/>
              </a:endParaRPr>
            </a:p>
          </p:txBody>
        </p:sp>
        <p:sp>
          <p:nvSpPr>
            <p:cNvPr id="24587" name="Rectangle 11">
              <a:extLst>
                <a:ext uri="{FF2B5EF4-FFF2-40B4-BE49-F238E27FC236}">
                  <a16:creationId xmlns:a16="http://schemas.microsoft.com/office/drawing/2014/main" id="{56ECD1AD-6552-4425-834F-5E7D93CED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01"/>
              <a:ext cx="1243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+mj-lt"/>
                </a:rPr>
                <a:t>Phần mì</a:t>
              </a:r>
              <a:r>
                <a:rPr lang="en-US" altLang="en-US" sz="3200" dirty="0" err="1">
                  <a:latin typeface="+mj-lt"/>
                </a:rPr>
                <a:t>nh</a:t>
              </a:r>
              <a:endParaRPr lang="vi-VN" altLang="en-US" sz="3200" dirty="0">
                <a:latin typeface="+mj-lt"/>
              </a:endParaRPr>
            </a:p>
          </p:txBody>
        </p:sp>
      </p:grpSp>
      <p:grpSp>
        <p:nvGrpSpPr>
          <p:cNvPr id="24588" name="Group 12">
            <a:extLst>
              <a:ext uri="{FF2B5EF4-FFF2-40B4-BE49-F238E27FC236}">
                <a16:creationId xmlns:a16="http://schemas.microsoft.com/office/drawing/2014/main" id="{E8CD0AF5-8CB2-4C0D-A9A3-C54D31BA376D}"/>
              </a:ext>
            </a:extLst>
          </p:cNvPr>
          <p:cNvGrpSpPr>
            <a:grpSpLocks/>
          </p:cNvGrpSpPr>
          <p:nvPr/>
        </p:nvGrpSpPr>
        <p:grpSpPr bwMode="auto">
          <a:xfrm>
            <a:off x="-1" y="2270919"/>
            <a:ext cx="2051721" cy="1077736"/>
            <a:chOff x="336" y="864"/>
            <a:chExt cx="1243" cy="611"/>
          </a:xfrm>
        </p:grpSpPr>
        <p:sp>
          <p:nvSpPr>
            <p:cNvPr id="24589" name="AutoShape 13">
              <a:extLst>
                <a:ext uri="{FF2B5EF4-FFF2-40B4-BE49-F238E27FC236}">
                  <a16:creationId xmlns:a16="http://schemas.microsoft.com/office/drawing/2014/main" id="{4D59AEC7-A4C2-4FF5-8F54-F0BD308E3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864"/>
              <a:ext cx="1243" cy="432"/>
            </a:xfrm>
            <a:prstGeom prst="wedgeRoundRectCallout">
              <a:avLst>
                <a:gd name="adj1" fmla="val 46677"/>
                <a:gd name="adj2" fmla="val 204965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sz="3200" dirty="0"/>
            </a:p>
          </p:txBody>
        </p:sp>
        <p:sp>
          <p:nvSpPr>
            <p:cNvPr id="24590" name="Rectangle 14">
              <a:extLst>
                <a:ext uri="{FF2B5EF4-FFF2-40B4-BE49-F238E27FC236}">
                  <a16:creationId xmlns:a16="http://schemas.microsoft.com/office/drawing/2014/main" id="{C316E9FB-57C5-4BC3-A915-D9AAA8E26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64"/>
              <a:ext cx="1147" cy="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đ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uôi</a:t>
              </a:r>
              <a:endPara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91" name="Group 15">
            <a:extLst>
              <a:ext uri="{FF2B5EF4-FFF2-40B4-BE49-F238E27FC236}">
                <a16:creationId xmlns:a16="http://schemas.microsoft.com/office/drawing/2014/main" id="{CD6A011A-F5E8-4BBF-8259-2C3C49E5E7AA}"/>
              </a:ext>
            </a:extLst>
          </p:cNvPr>
          <p:cNvGrpSpPr>
            <a:grpSpLocks/>
          </p:cNvGrpSpPr>
          <p:nvPr/>
        </p:nvGrpSpPr>
        <p:grpSpPr bwMode="auto">
          <a:xfrm>
            <a:off x="3419872" y="129437"/>
            <a:ext cx="1981200" cy="609600"/>
            <a:chOff x="336" y="862"/>
            <a:chExt cx="1248" cy="434"/>
          </a:xfrm>
        </p:grpSpPr>
        <p:sp>
          <p:nvSpPr>
            <p:cNvPr id="24592" name="AutoShape 16">
              <a:extLst>
                <a:ext uri="{FF2B5EF4-FFF2-40B4-BE49-F238E27FC236}">
                  <a16:creationId xmlns:a16="http://schemas.microsoft.com/office/drawing/2014/main" id="{3D498260-308D-494B-BCC6-487269FC1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864"/>
              <a:ext cx="1248" cy="432"/>
            </a:xfrm>
            <a:prstGeom prst="wedgeRoundRectCallout">
              <a:avLst>
                <a:gd name="adj1" fmla="val 68619"/>
                <a:gd name="adj2" fmla="val 13904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dirty="0"/>
            </a:p>
          </p:txBody>
        </p:sp>
        <p:sp>
          <p:nvSpPr>
            <p:cNvPr id="24593" name="Rectangle 17">
              <a:extLst>
                <a:ext uri="{FF2B5EF4-FFF2-40B4-BE49-F238E27FC236}">
                  <a16:creationId xmlns:a16="http://schemas.microsoft.com/office/drawing/2014/main" id="{492A1B88-3F7A-4E08-ACBA-4BD6E8DB8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62"/>
              <a:ext cx="1136" cy="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đầu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94" name="Group 18">
            <a:extLst>
              <a:ext uri="{FF2B5EF4-FFF2-40B4-BE49-F238E27FC236}">
                <a16:creationId xmlns:a16="http://schemas.microsoft.com/office/drawing/2014/main" id="{92625642-E47A-45CC-B26D-9011B7ED1E14}"/>
              </a:ext>
            </a:extLst>
          </p:cNvPr>
          <p:cNvGrpSpPr>
            <a:grpSpLocks/>
          </p:cNvGrpSpPr>
          <p:nvPr/>
        </p:nvGrpSpPr>
        <p:grpSpPr bwMode="auto">
          <a:xfrm>
            <a:off x="6516216" y="5821362"/>
            <a:ext cx="2088516" cy="762000"/>
            <a:chOff x="3699" y="2400"/>
            <a:chExt cx="1533" cy="432"/>
          </a:xfrm>
        </p:grpSpPr>
        <p:sp>
          <p:nvSpPr>
            <p:cNvPr id="24595" name="AutoShape 19">
              <a:extLst>
                <a:ext uri="{FF2B5EF4-FFF2-40B4-BE49-F238E27FC236}">
                  <a16:creationId xmlns:a16="http://schemas.microsoft.com/office/drawing/2014/main" id="{638D592A-2BAA-473C-A048-263D692CC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" y="2400"/>
              <a:ext cx="1533" cy="432"/>
            </a:xfrm>
            <a:prstGeom prst="wedgeRoundRectCallout">
              <a:avLst>
                <a:gd name="adj1" fmla="val -140625"/>
                <a:gd name="adj2" fmla="val 4838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24596" name="Rectangle 20">
              <a:extLst>
                <a:ext uri="{FF2B5EF4-FFF2-40B4-BE49-F238E27FC236}">
                  <a16:creationId xmlns:a16="http://schemas.microsoft.com/office/drawing/2014/main" id="{B90861A8-DD5C-4579-AC86-A2726578F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2430"/>
              <a:ext cx="1382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2800" dirty="0">
                  <a:latin typeface="+mj-lt"/>
                </a:rPr>
                <a:t>Phần c</a:t>
              </a:r>
              <a:r>
                <a:rPr lang="en-US" altLang="en-US" sz="2800" dirty="0" err="1">
                  <a:latin typeface="+mj-lt"/>
                </a:rPr>
                <a:t>hân</a:t>
              </a:r>
              <a:r>
                <a:rPr lang="en-US" altLang="en-US" sz="2800" dirty="0">
                  <a:latin typeface="+mj-lt"/>
                </a:rPr>
                <a:t> </a:t>
              </a:r>
              <a:endParaRPr lang="vi-VN" altLang="en-US" sz="28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149</Words>
  <Application>Microsoft Office PowerPoint</Application>
  <PresentationFormat>On-screen Show (4:3)</PresentationFormat>
  <Paragraphs>36</Paragraphs>
  <Slides>18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.VnAvant</vt:lpstr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Admin</cp:lastModifiedBy>
  <cp:revision>46</cp:revision>
  <dcterms:created xsi:type="dcterms:W3CDTF">2017-11-09T14:33:02Z</dcterms:created>
  <dcterms:modified xsi:type="dcterms:W3CDTF">2026-02-11T05:56:36Z</dcterms:modified>
</cp:coreProperties>
</file>