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DFF7-3C1A-4175-88CB-66EE50496EFF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%20340S\Downloads\Nh&#7841;c%20thi&#7871;u%20nhi%20vui%20nh&#7897;n%20cho%20b&#233;-%20T&#7853;p%20th&#7875;%20d&#7909;c%20bu&#7893;i%20s&#225;ng%20(1)%20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8575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hạc thiếu nhi vui nhộn cho bé- Tập thể dục buổi sáng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1492250"/>
            <a:ext cx="533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800100" y="2590800"/>
            <a:ext cx="76581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24 – 36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36"/>
          <p:cNvSpPr>
            <a:spLocks noChangeArrowheads="1" noChangeShapeType="1" noTextEdit="1"/>
          </p:cNvSpPr>
          <p:nvPr/>
        </p:nvSpPr>
        <p:spPr bwMode="auto">
          <a:xfrm>
            <a:off x="2030413" y="6858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endParaRPr lang="en-US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4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, Kindergarten, Growth File Background Material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6629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62200" y="609600"/>
            <a:ext cx="4572000" cy="434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</a:t>
            </a:r>
            <a:r>
              <a:rPr lang="pt-BR" sz="4400" b="1" dirty="0" smtClean="0">
                <a:latin typeface=".VnAvant" pitchFamily="34" charset="0"/>
              </a:rPr>
              <a:t>trßn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572000" cy="422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vu«ng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514</TotalTime>
  <Words>36</Words>
  <Application>Microsoft Office PowerPoint</Application>
  <PresentationFormat>On-screen Show (4:3)</PresentationFormat>
  <Paragraphs>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Admin</cp:lastModifiedBy>
  <cp:revision>18</cp:revision>
  <dcterms:created xsi:type="dcterms:W3CDTF">2023-11-07T17:14:10Z</dcterms:created>
  <dcterms:modified xsi:type="dcterms:W3CDTF">2026-02-11T05:42:38Z</dcterms:modified>
</cp:coreProperties>
</file>