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91" r:id="rId2"/>
    <p:sldId id="328" r:id="rId3"/>
    <p:sldId id="263" r:id="rId4"/>
    <p:sldId id="265" r:id="rId5"/>
    <p:sldId id="266" r:id="rId6"/>
    <p:sldId id="267" r:id="rId7"/>
    <p:sldId id="268" r:id="rId8"/>
    <p:sldId id="319" r:id="rId9"/>
    <p:sldId id="320" r:id="rId10"/>
    <p:sldId id="273" r:id="rId11"/>
    <p:sldId id="327" r:id="rId12"/>
    <p:sldId id="282" r:id="rId13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Fraunces Bold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79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9B79E-0767-4978-940B-3C17579EFA7E}" type="datetimeFigureOut">
              <a:rPr lang="en-US" smtClean="0"/>
              <a:t>12/2/2026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BAEE4-9E48-4FC8-97C4-2C5F00DE7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975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28.png"/><Relationship Id="rId18" Type="http://schemas.openxmlformats.org/officeDocument/2006/relationships/image" Target="../media/image51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12" Type="http://schemas.openxmlformats.org/officeDocument/2006/relationships/image" Target="../media/image20.png"/><Relationship Id="rId17" Type="http://schemas.openxmlformats.org/officeDocument/2006/relationships/image" Target="../media/image29.png"/><Relationship Id="rId2" Type="http://schemas.openxmlformats.org/officeDocument/2006/relationships/audio" Target="../media/media1.mp3"/><Relationship Id="rId16" Type="http://schemas.openxmlformats.org/officeDocument/2006/relationships/image" Target="../media/image29.svg"/><Relationship Id="rId20" Type="http://schemas.openxmlformats.org/officeDocument/2006/relationships/image" Target="../media/image31.png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6.png"/><Relationship Id="rId5" Type="http://schemas.openxmlformats.org/officeDocument/2006/relationships/image" Target="../media/image2.svg"/><Relationship Id="rId15" Type="http://schemas.openxmlformats.org/officeDocument/2006/relationships/image" Target="../media/image21.png"/><Relationship Id="rId10" Type="http://schemas.openxmlformats.org/officeDocument/2006/relationships/image" Target="../media/image47.svg"/><Relationship Id="rId19" Type="http://schemas.openxmlformats.org/officeDocument/2006/relationships/image" Target="../media/image30.gif"/><Relationship Id="rId4" Type="http://schemas.openxmlformats.org/officeDocument/2006/relationships/image" Target="../media/image1.png"/><Relationship Id="rId9" Type="http://schemas.openxmlformats.org/officeDocument/2006/relationships/image" Target="../media/image27.png"/><Relationship Id="rId14" Type="http://schemas.openxmlformats.org/officeDocument/2006/relationships/image" Target="../media/image49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png"/><Relationship Id="rId7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15.png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29.svg"/><Relationship Id="rId17" Type="http://schemas.openxmlformats.org/officeDocument/2006/relationships/image" Target="../media/image32.svg"/><Relationship Id="rId2" Type="http://schemas.openxmlformats.org/officeDocument/2006/relationships/image" Target="../media/image1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5" Type="http://schemas.openxmlformats.org/officeDocument/2006/relationships/image" Target="../media/image8.png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image" Target="../media/image27.sv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19.png"/><Relationship Id="rId12" Type="http://schemas.openxmlformats.org/officeDocument/2006/relationships/image" Target="../media/image22.png"/><Relationship Id="rId17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openxmlformats.org/officeDocument/2006/relationships/image" Target="../media/image3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29.svg"/><Relationship Id="rId5" Type="http://schemas.openxmlformats.org/officeDocument/2006/relationships/image" Target="../media/image25.svg"/><Relationship Id="rId15" Type="http://schemas.openxmlformats.org/officeDocument/2006/relationships/image" Target="../media/image23.png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image" Target="../media/image20.png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19.png"/><Relationship Id="rId12" Type="http://schemas.openxmlformats.org/officeDocument/2006/relationships/image" Target="../media/image22.png"/><Relationship Id="rId17" Type="http://schemas.openxmlformats.org/officeDocument/2006/relationships/image" Target="../media/image9.png"/><Relationship Id="rId2" Type="http://schemas.openxmlformats.org/officeDocument/2006/relationships/image" Target="../media/image1.png"/><Relationship Id="rId16" Type="http://schemas.openxmlformats.org/officeDocument/2006/relationships/image" Target="../media/image3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29.svg"/><Relationship Id="rId5" Type="http://schemas.openxmlformats.org/officeDocument/2006/relationships/image" Target="../media/image25.svg"/><Relationship Id="rId15" Type="http://schemas.openxmlformats.org/officeDocument/2006/relationships/image" Target="../media/image23.png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image" Target="../media/image20.png"/><Relationship Id="rId1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87856" y="-245924"/>
            <a:ext cx="10778847" cy="10778847"/>
          </a:xfrm>
          <a:custGeom>
            <a:avLst/>
            <a:gdLst/>
            <a:ahLst/>
            <a:cxnLst/>
            <a:rect l="l" t="t" r="r" b="b"/>
            <a:pathLst>
              <a:path w="10778847" h="10778847">
                <a:moveTo>
                  <a:pt x="0" y="0"/>
                </a:moveTo>
                <a:lnTo>
                  <a:pt x="10778847" y="0"/>
                </a:lnTo>
                <a:lnTo>
                  <a:pt x="10778847" y="10778848"/>
                </a:lnTo>
                <a:lnTo>
                  <a:pt x="0" y="107788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9190991" y="-245924"/>
            <a:ext cx="10684865" cy="10778847"/>
          </a:xfrm>
          <a:custGeom>
            <a:avLst/>
            <a:gdLst/>
            <a:ahLst/>
            <a:cxnLst/>
            <a:rect l="l" t="t" r="r" b="b"/>
            <a:pathLst>
              <a:path w="10684865" h="10778847">
                <a:moveTo>
                  <a:pt x="0" y="0"/>
                </a:moveTo>
                <a:lnTo>
                  <a:pt x="10684865" y="0"/>
                </a:lnTo>
                <a:lnTo>
                  <a:pt x="10684865" y="10778848"/>
                </a:lnTo>
                <a:lnTo>
                  <a:pt x="0" y="107788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879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-269985" y="8229600"/>
            <a:ext cx="18827971" cy="2997441"/>
          </a:xfrm>
          <a:custGeom>
            <a:avLst/>
            <a:gdLst/>
            <a:ahLst/>
            <a:cxnLst/>
            <a:rect l="l" t="t" r="r" b="b"/>
            <a:pathLst>
              <a:path w="18827971" h="2997441">
                <a:moveTo>
                  <a:pt x="0" y="0"/>
                </a:moveTo>
                <a:lnTo>
                  <a:pt x="18827970" y="0"/>
                </a:lnTo>
                <a:lnTo>
                  <a:pt x="18827970" y="2997441"/>
                </a:lnTo>
                <a:lnTo>
                  <a:pt x="0" y="29974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71951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725700" y="853874"/>
            <a:ext cx="16930583" cy="8874447"/>
          </a:xfrm>
          <a:custGeom>
            <a:avLst/>
            <a:gdLst/>
            <a:ahLst/>
            <a:cxnLst/>
            <a:rect l="l" t="t" r="r" b="b"/>
            <a:pathLst>
              <a:path w="16930583" h="8874447">
                <a:moveTo>
                  <a:pt x="0" y="0"/>
                </a:moveTo>
                <a:lnTo>
                  <a:pt x="16930582" y="0"/>
                </a:lnTo>
                <a:lnTo>
                  <a:pt x="16930582" y="8874447"/>
                </a:lnTo>
                <a:lnTo>
                  <a:pt x="0" y="88744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6294192" y="6172200"/>
            <a:ext cx="1930215" cy="4114800"/>
          </a:xfrm>
          <a:custGeom>
            <a:avLst/>
            <a:gdLst/>
            <a:ahLst/>
            <a:cxnLst/>
            <a:rect l="l" t="t" r="r" b="b"/>
            <a:pathLst>
              <a:path w="1930215" h="4114800">
                <a:moveTo>
                  <a:pt x="0" y="0"/>
                </a:moveTo>
                <a:lnTo>
                  <a:pt x="1930216" y="0"/>
                </a:lnTo>
                <a:lnTo>
                  <a:pt x="193021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flipH="1">
            <a:off x="0" y="6172200"/>
            <a:ext cx="1930215" cy="4114800"/>
          </a:xfrm>
          <a:custGeom>
            <a:avLst/>
            <a:gdLst/>
            <a:ahLst/>
            <a:cxnLst/>
            <a:rect l="l" t="t" r="r" b="b"/>
            <a:pathLst>
              <a:path w="1930215" h="4114800">
                <a:moveTo>
                  <a:pt x="1930215" y="0"/>
                </a:moveTo>
                <a:lnTo>
                  <a:pt x="0" y="0"/>
                </a:lnTo>
                <a:lnTo>
                  <a:pt x="0" y="4114800"/>
                </a:lnTo>
                <a:lnTo>
                  <a:pt x="1930215" y="4114800"/>
                </a:lnTo>
                <a:lnTo>
                  <a:pt x="1930215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5041524" y="1236233"/>
            <a:ext cx="2505338" cy="2358149"/>
          </a:xfrm>
          <a:custGeom>
            <a:avLst/>
            <a:gdLst/>
            <a:ahLst/>
            <a:cxnLst/>
            <a:rect l="l" t="t" r="r" b="b"/>
            <a:pathLst>
              <a:path w="2505338" h="2358149">
                <a:moveTo>
                  <a:pt x="0" y="0"/>
                </a:moveTo>
                <a:lnTo>
                  <a:pt x="2505337" y="0"/>
                </a:lnTo>
                <a:lnTo>
                  <a:pt x="2505337" y="2358149"/>
                </a:lnTo>
                <a:lnTo>
                  <a:pt x="0" y="235814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930215" y="2415307"/>
            <a:ext cx="2592051" cy="2235644"/>
          </a:xfrm>
          <a:custGeom>
            <a:avLst/>
            <a:gdLst/>
            <a:ahLst/>
            <a:cxnLst/>
            <a:rect l="l" t="t" r="r" b="b"/>
            <a:pathLst>
              <a:path w="2592051" h="2235644">
                <a:moveTo>
                  <a:pt x="0" y="0"/>
                </a:moveTo>
                <a:lnTo>
                  <a:pt x="2592052" y="0"/>
                </a:lnTo>
                <a:lnTo>
                  <a:pt x="2592052" y="2235644"/>
                </a:lnTo>
                <a:lnTo>
                  <a:pt x="0" y="223564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5002158" y="4305300"/>
            <a:ext cx="95743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chemeClr val="tx2"/>
                </a:solidFill>
                <a:latin typeface="Fraunces Bold" panose="020B0604020202020204" charset="0"/>
              </a:rPr>
              <a:t>Bài Hát : Gieo Hạt</a:t>
            </a:r>
          </a:p>
        </p:txBody>
      </p:sp>
    </p:spTree>
    <p:extLst>
      <p:ext uri="{BB962C8B-B14F-4D97-AF65-F5344CB8AC3E}">
        <p14:creationId xmlns:p14="http://schemas.microsoft.com/office/powerpoint/2010/main" val="1605337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1424405"/>
          </a:xfrm>
          <a:custGeom>
            <a:avLst/>
            <a:gdLst/>
            <a:ahLst/>
            <a:cxnLst/>
            <a:rect l="l" t="t" r="r" b="b"/>
            <a:pathLst>
              <a:path w="18288000" h="11424405">
                <a:moveTo>
                  <a:pt x="0" y="0"/>
                </a:moveTo>
                <a:lnTo>
                  <a:pt x="18288000" y="0"/>
                </a:lnTo>
                <a:lnTo>
                  <a:pt x="18288000" y="11424405"/>
                </a:lnTo>
                <a:lnTo>
                  <a:pt x="0" y="114244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528" r="-552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4482703" y="5429250"/>
            <a:ext cx="3929063" cy="3821906"/>
          </a:xfrm>
          <a:custGeom>
            <a:avLst/>
            <a:gdLst/>
            <a:ahLst/>
            <a:cxnLst/>
            <a:rect l="l" t="t" r="r" b="b"/>
            <a:pathLst>
              <a:path w="3929063" h="3821906">
                <a:moveTo>
                  <a:pt x="0" y="0"/>
                </a:moveTo>
                <a:lnTo>
                  <a:pt x="3929063" y="0"/>
                </a:lnTo>
                <a:lnTo>
                  <a:pt x="3929063" y="3821906"/>
                </a:lnTo>
                <a:lnTo>
                  <a:pt x="0" y="38219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14090" t="-142056" r="-251363" b="-27102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87856" y="-245924"/>
            <a:ext cx="10778847" cy="10778847"/>
          </a:xfrm>
          <a:custGeom>
            <a:avLst/>
            <a:gdLst/>
            <a:ahLst/>
            <a:cxnLst/>
            <a:rect l="l" t="t" r="r" b="b"/>
            <a:pathLst>
              <a:path w="10778847" h="10778847">
                <a:moveTo>
                  <a:pt x="0" y="0"/>
                </a:moveTo>
                <a:lnTo>
                  <a:pt x="10778847" y="0"/>
                </a:lnTo>
                <a:lnTo>
                  <a:pt x="10778847" y="10778848"/>
                </a:lnTo>
                <a:lnTo>
                  <a:pt x="0" y="107788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9190991" y="-245924"/>
            <a:ext cx="10684865" cy="10778847"/>
          </a:xfrm>
          <a:custGeom>
            <a:avLst/>
            <a:gdLst/>
            <a:ahLst/>
            <a:cxnLst/>
            <a:rect l="l" t="t" r="r" b="b"/>
            <a:pathLst>
              <a:path w="10684865" h="10778847">
                <a:moveTo>
                  <a:pt x="0" y="0"/>
                </a:moveTo>
                <a:lnTo>
                  <a:pt x="10684865" y="0"/>
                </a:lnTo>
                <a:lnTo>
                  <a:pt x="10684865" y="10778848"/>
                </a:lnTo>
                <a:lnTo>
                  <a:pt x="0" y="107788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879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-269985" y="8229600"/>
            <a:ext cx="18827971" cy="2997441"/>
          </a:xfrm>
          <a:custGeom>
            <a:avLst/>
            <a:gdLst/>
            <a:ahLst/>
            <a:cxnLst/>
            <a:rect l="l" t="t" r="r" b="b"/>
            <a:pathLst>
              <a:path w="18827971" h="2997441">
                <a:moveTo>
                  <a:pt x="0" y="0"/>
                </a:moveTo>
                <a:lnTo>
                  <a:pt x="18827970" y="0"/>
                </a:lnTo>
                <a:lnTo>
                  <a:pt x="18827970" y="2997441"/>
                </a:lnTo>
                <a:lnTo>
                  <a:pt x="0" y="29974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71951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725700" y="853874"/>
            <a:ext cx="16930583" cy="8874447"/>
          </a:xfrm>
          <a:custGeom>
            <a:avLst/>
            <a:gdLst/>
            <a:ahLst/>
            <a:cxnLst/>
            <a:rect l="l" t="t" r="r" b="b"/>
            <a:pathLst>
              <a:path w="16930583" h="8874447">
                <a:moveTo>
                  <a:pt x="0" y="0"/>
                </a:moveTo>
                <a:lnTo>
                  <a:pt x="16930582" y="0"/>
                </a:lnTo>
                <a:lnTo>
                  <a:pt x="16930582" y="8874447"/>
                </a:lnTo>
                <a:lnTo>
                  <a:pt x="0" y="88744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6294192" y="6172200"/>
            <a:ext cx="1930215" cy="4114800"/>
          </a:xfrm>
          <a:custGeom>
            <a:avLst/>
            <a:gdLst/>
            <a:ahLst/>
            <a:cxnLst/>
            <a:rect l="l" t="t" r="r" b="b"/>
            <a:pathLst>
              <a:path w="1930215" h="4114800">
                <a:moveTo>
                  <a:pt x="0" y="0"/>
                </a:moveTo>
                <a:lnTo>
                  <a:pt x="1930216" y="0"/>
                </a:lnTo>
                <a:lnTo>
                  <a:pt x="193021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flipH="1">
            <a:off x="0" y="6172200"/>
            <a:ext cx="1930215" cy="4114800"/>
          </a:xfrm>
          <a:custGeom>
            <a:avLst/>
            <a:gdLst/>
            <a:ahLst/>
            <a:cxnLst/>
            <a:rect l="l" t="t" r="r" b="b"/>
            <a:pathLst>
              <a:path w="1930215" h="4114800">
                <a:moveTo>
                  <a:pt x="1930215" y="0"/>
                </a:moveTo>
                <a:lnTo>
                  <a:pt x="0" y="0"/>
                </a:lnTo>
                <a:lnTo>
                  <a:pt x="0" y="4114800"/>
                </a:lnTo>
                <a:lnTo>
                  <a:pt x="1930215" y="4114800"/>
                </a:lnTo>
                <a:lnTo>
                  <a:pt x="1930215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5041524" y="1236233"/>
            <a:ext cx="2505338" cy="2358149"/>
          </a:xfrm>
          <a:custGeom>
            <a:avLst/>
            <a:gdLst/>
            <a:ahLst/>
            <a:cxnLst/>
            <a:rect l="l" t="t" r="r" b="b"/>
            <a:pathLst>
              <a:path w="2505338" h="2358149">
                <a:moveTo>
                  <a:pt x="0" y="0"/>
                </a:moveTo>
                <a:lnTo>
                  <a:pt x="2505337" y="0"/>
                </a:lnTo>
                <a:lnTo>
                  <a:pt x="2505337" y="2358149"/>
                </a:lnTo>
                <a:lnTo>
                  <a:pt x="0" y="235814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930215" y="2415307"/>
            <a:ext cx="2592051" cy="2235644"/>
          </a:xfrm>
          <a:custGeom>
            <a:avLst/>
            <a:gdLst/>
            <a:ahLst/>
            <a:cxnLst/>
            <a:rect l="l" t="t" r="r" b="b"/>
            <a:pathLst>
              <a:path w="2592051" h="2235644">
                <a:moveTo>
                  <a:pt x="0" y="0"/>
                </a:moveTo>
                <a:lnTo>
                  <a:pt x="2592052" y="0"/>
                </a:lnTo>
                <a:lnTo>
                  <a:pt x="2592052" y="2235644"/>
                </a:lnTo>
                <a:lnTo>
                  <a:pt x="0" y="223564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4516046" y="3725167"/>
            <a:ext cx="112920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Fraunces Bold" panose="020B0604020202020204" charset="0"/>
                <a:ea typeface="+mn-ea"/>
                <a:cs typeface="+mn-cs"/>
              </a:rPr>
              <a:t>Bài Hát : Ai</a:t>
            </a:r>
            <a:r>
              <a:rPr kumimoji="0" lang="en-US" sz="8000" b="1" i="0" u="none" strike="noStrike" kern="1200" cap="none" spc="0" normalizeH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Fraunces Bold" panose="020B0604020202020204" charset="0"/>
                <a:ea typeface="+mn-ea"/>
                <a:cs typeface="+mn-cs"/>
              </a:rPr>
              <a:t> trồng cây</a:t>
            </a:r>
            <a:endParaRPr kumimoji="0" lang="en-US" sz="8000" b="1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Fraunces Bold" panose="020B060402020202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7758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87856" y="-245924"/>
            <a:ext cx="10778847" cy="10778847"/>
          </a:xfrm>
          <a:custGeom>
            <a:avLst/>
            <a:gdLst/>
            <a:ahLst/>
            <a:cxnLst/>
            <a:rect l="l" t="t" r="r" b="b"/>
            <a:pathLst>
              <a:path w="10778847" h="10778847">
                <a:moveTo>
                  <a:pt x="0" y="0"/>
                </a:moveTo>
                <a:lnTo>
                  <a:pt x="10778847" y="0"/>
                </a:lnTo>
                <a:lnTo>
                  <a:pt x="10778847" y="10778848"/>
                </a:lnTo>
                <a:lnTo>
                  <a:pt x="0" y="107788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190991" y="-245924"/>
            <a:ext cx="10684865" cy="10778847"/>
          </a:xfrm>
          <a:custGeom>
            <a:avLst/>
            <a:gdLst/>
            <a:ahLst/>
            <a:cxnLst/>
            <a:rect l="l" t="t" r="r" b="b"/>
            <a:pathLst>
              <a:path w="10684865" h="10778847">
                <a:moveTo>
                  <a:pt x="0" y="0"/>
                </a:moveTo>
                <a:lnTo>
                  <a:pt x="10684865" y="0"/>
                </a:lnTo>
                <a:lnTo>
                  <a:pt x="10684865" y="10778848"/>
                </a:lnTo>
                <a:lnTo>
                  <a:pt x="0" y="107788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87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269985" y="8229600"/>
            <a:ext cx="18827971" cy="2997441"/>
          </a:xfrm>
          <a:custGeom>
            <a:avLst/>
            <a:gdLst/>
            <a:ahLst/>
            <a:cxnLst/>
            <a:rect l="l" t="t" r="r" b="b"/>
            <a:pathLst>
              <a:path w="18827971" h="2997441">
                <a:moveTo>
                  <a:pt x="0" y="0"/>
                </a:moveTo>
                <a:lnTo>
                  <a:pt x="18827970" y="0"/>
                </a:lnTo>
                <a:lnTo>
                  <a:pt x="18827970" y="2997441"/>
                </a:lnTo>
                <a:lnTo>
                  <a:pt x="0" y="299744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b="-719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6294192" y="6172200"/>
            <a:ext cx="1930215" cy="4114800"/>
          </a:xfrm>
          <a:custGeom>
            <a:avLst/>
            <a:gdLst/>
            <a:ahLst/>
            <a:cxnLst/>
            <a:rect l="l" t="t" r="r" b="b"/>
            <a:pathLst>
              <a:path w="1930215" h="4114800">
                <a:moveTo>
                  <a:pt x="0" y="0"/>
                </a:moveTo>
                <a:lnTo>
                  <a:pt x="1930216" y="0"/>
                </a:lnTo>
                <a:lnTo>
                  <a:pt x="193021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flipH="1">
            <a:off x="0" y="6172200"/>
            <a:ext cx="1930215" cy="4114800"/>
          </a:xfrm>
          <a:custGeom>
            <a:avLst/>
            <a:gdLst/>
            <a:ahLst/>
            <a:cxnLst/>
            <a:rect l="l" t="t" r="r" b="b"/>
            <a:pathLst>
              <a:path w="1930215" h="4114800">
                <a:moveTo>
                  <a:pt x="1930215" y="0"/>
                </a:moveTo>
                <a:lnTo>
                  <a:pt x="0" y="0"/>
                </a:lnTo>
                <a:lnTo>
                  <a:pt x="0" y="4114800"/>
                </a:lnTo>
                <a:lnTo>
                  <a:pt x="1930215" y="4114800"/>
                </a:lnTo>
                <a:lnTo>
                  <a:pt x="1930215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988901">
            <a:off x="2706551" y="-1055286"/>
            <a:ext cx="12535068" cy="11029516"/>
          </a:xfrm>
          <a:custGeom>
            <a:avLst/>
            <a:gdLst/>
            <a:ahLst/>
            <a:cxnLst/>
            <a:rect l="l" t="t" r="r" b="b"/>
            <a:pathLst>
              <a:path w="12535068" h="11029516">
                <a:moveTo>
                  <a:pt x="0" y="0"/>
                </a:moveTo>
                <a:lnTo>
                  <a:pt x="12535067" y="0"/>
                </a:lnTo>
                <a:lnTo>
                  <a:pt x="12535067" y="11029516"/>
                </a:lnTo>
                <a:lnTo>
                  <a:pt x="0" y="1102951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flipH="1">
            <a:off x="1181941" y="2884072"/>
            <a:ext cx="2619626" cy="2259428"/>
          </a:xfrm>
          <a:custGeom>
            <a:avLst/>
            <a:gdLst/>
            <a:ahLst/>
            <a:cxnLst/>
            <a:rect l="l" t="t" r="r" b="b"/>
            <a:pathLst>
              <a:path w="2619626" h="2259428">
                <a:moveTo>
                  <a:pt x="2619626" y="0"/>
                </a:moveTo>
                <a:lnTo>
                  <a:pt x="0" y="0"/>
                </a:lnTo>
                <a:lnTo>
                  <a:pt x="0" y="2259428"/>
                </a:lnTo>
                <a:lnTo>
                  <a:pt x="2619626" y="2259428"/>
                </a:lnTo>
                <a:lnTo>
                  <a:pt x="2619626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3765615" y="1908665"/>
            <a:ext cx="2528577" cy="2550807"/>
          </a:xfrm>
          <a:custGeom>
            <a:avLst/>
            <a:gdLst/>
            <a:ahLst/>
            <a:cxnLst/>
            <a:rect l="l" t="t" r="r" b="b"/>
            <a:pathLst>
              <a:path w="2528577" h="2550807">
                <a:moveTo>
                  <a:pt x="0" y="0"/>
                </a:moveTo>
                <a:lnTo>
                  <a:pt x="2528577" y="0"/>
                </a:lnTo>
                <a:lnTo>
                  <a:pt x="2528577" y="2550807"/>
                </a:lnTo>
                <a:lnTo>
                  <a:pt x="0" y="255080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1495" b="-149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10305430">
            <a:off x="14665854" y="38370"/>
            <a:ext cx="4061697" cy="1329283"/>
          </a:xfrm>
          <a:custGeom>
            <a:avLst/>
            <a:gdLst/>
            <a:ahLst/>
            <a:cxnLst/>
            <a:rect l="l" t="t" r="r" b="b"/>
            <a:pathLst>
              <a:path w="4061697" h="1329283">
                <a:moveTo>
                  <a:pt x="0" y="0"/>
                </a:moveTo>
                <a:lnTo>
                  <a:pt x="4061698" y="0"/>
                </a:lnTo>
                <a:lnTo>
                  <a:pt x="4061698" y="1329283"/>
                </a:lnTo>
                <a:lnTo>
                  <a:pt x="0" y="132928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408760">
            <a:off x="13501452" y="6645982"/>
            <a:ext cx="1492517" cy="694699"/>
          </a:xfrm>
          <a:custGeom>
            <a:avLst/>
            <a:gdLst/>
            <a:ahLst/>
            <a:cxnLst/>
            <a:rect l="l" t="t" r="r" b="b"/>
            <a:pathLst>
              <a:path w="1492517" h="694699">
                <a:moveTo>
                  <a:pt x="0" y="0"/>
                </a:moveTo>
                <a:lnTo>
                  <a:pt x="1492517" y="0"/>
                </a:lnTo>
                <a:lnTo>
                  <a:pt x="1492517" y="694699"/>
                </a:lnTo>
                <a:lnTo>
                  <a:pt x="0" y="69469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2302831">
            <a:off x="3052026" y="6368773"/>
            <a:ext cx="1054702" cy="1211036"/>
          </a:xfrm>
          <a:custGeom>
            <a:avLst/>
            <a:gdLst/>
            <a:ahLst/>
            <a:cxnLst/>
            <a:rect l="l" t="t" r="r" b="b"/>
            <a:pathLst>
              <a:path w="1054702" h="1211036">
                <a:moveTo>
                  <a:pt x="0" y="0"/>
                </a:moveTo>
                <a:lnTo>
                  <a:pt x="1054702" y="0"/>
                </a:lnTo>
                <a:lnTo>
                  <a:pt x="1054702" y="1211036"/>
                </a:lnTo>
                <a:lnTo>
                  <a:pt x="0" y="1211036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5" name="Group 4">
            <a:extLst>
              <a:ext uri="{FF2B5EF4-FFF2-40B4-BE49-F238E27FC236}">
                <a16:creationId xmlns:a16="http://schemas.microsoft.com/office/drawing/2014/main" id="{70E085DA-7448-22E5-43C2-C307181514DC}"/>
              </a:ext>
            </a:extLst>
          </p:cNvPr>
          <p:cNvGrpSpPr>
            <a:grpSpLocks/>
          </p:cNvGrpSpPr>
          <p:nvPr/>
        </p:nvGrpSpPr>
        <p:grpSpPr bwMode="auto">
          <a:xfrm>
            <a:off x="4675128" y="1050306"/>
            <a:ext cx="8299939" cy="3409166"/>
            <a:chOff x="204" y="0"/>
            <a:chExt cx="2457" cy="2087"/>
          </a:xfrm>
        </p:grpSpPr>
        <p:grpSp>
          <p:nvGrpSpPr>
            <p:cNvPr id="16" name="Group 5">
              <a:extLst>
                <a:ext uri="{FF2B5EF4-FFF2-40B4-BE49-F238E27FC236}">
                  <a16:creationId xmlns:a16="http://schemas.microsoft.com/office/drawing/2014/main" id="{F8BFAA03-A3E9-A621-3460-2B3B760C00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7" y="0"/>
              <a:ext cx="2414" cy="2073"/>
              <a:chOff x="1644" y="2382"/>
              <a:chExt cx="2346" cy="1774"/>
            </a:xfrm>
          </p:grpSpPr>
          <p:pic>
            <p:nvPicPr>
              <p:cNvPr id="18" name="Picture 6" descr="BIRTHD~3">
                <a:extLst>
                  <a:ext uri="{FF2B5EF4-FFF2-40B4-BE49-F238E27FC236}">
                    <a16:creationId xmlns:a16="http://schemas.microsoft.com/office/drawing/2014/main" id="{EC39A060-4D2C-893E-A7D6-73170446766F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7" y="2476"/>
                <a:ext cx="2322" cy="16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9" name="Group 7">
                <a:extLst>
                  <a:ext uri="{FF2B5EF4-FFF2-40B4-BE49-F238E27FC236}">
                    <a16:creationId xmlns:a16="http://schemas.microsoft.com/office/drawing/2014/main" id="{28CF7EE9-4BFA-901D-31E9-08F657A7B0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44" y="2382"/>
                <a:ext cx="2346" cy="504"/>
                <a:chOff x="1644" y="2406"/>
                <a:chExt cx="2346" cy="504"/>
              </a:xfrm>
            </p:grpSpPr>
            <p:sp>
              <p:nvSpPr>
                <p:cNvPr id="20" name="AutoShape 8">
                  <a:extLst>
                    <a:ext uri="{FF2B5EF4-FFF2-40B4-BE49-F238E27FC236}">
                      <a16:creationId xmlns:a16="http://schemas.microsoft.com/office/drawing/2014/main" id="{C95C4499-414E-0A43-2157-48D8BBAEED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68" y="2475"/>
                  <a:ext cx="2322" cy="435"/>
                </a:xfrm>
                <a:prstGeom prst="flowChartTerminator">
                  <a:avLst/>
                </a:prstGeom>
                <a:solidFill>
                  <a:srgbClr val="FFFF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sz="4800" b="1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Giờ</a:t>
                  </a:r>
                  <a:r>
                    <a:rPr lang="en-US" sz="48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học</a:t>
                  </a:r>
                  <a:r>
                    <a:rPr lang="en-US" sz="48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kết</a:t>
                  </a:r>
                  <a:r>
                    <a:rPr lang="en-US" sz="48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thúc</a:t>
                  </a:r>
                  <a:endPara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" name="Freeform 9">
                  <a:extLst>
                    <a:ext uri="{FF2B5EF4-FFF2-40B4-BE49-F238E27FC236}">
                      <a16:creationId xmlns:a16="http://schemas.microsoft.com/office/drawing/2014/main" id="{181CCE6C-9528-282F-784E-6C5E537A51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4" y="2406"/>
                  <a:ext cx="2340" cy="492"/>
                </a:xfrm>
                <a:custGeom>
                  <a:avLst/>
                  <a:gdLst>
                    <a:gd name="T0" fmla="*/ 192 w 2340"/>
                    <a:gd name="T1" fmla="*/ 492 h 492"/>
                    <a:gd name="T2" fmla="*/ 156 w 2340"/>
                    <a:gd name="T3" fmla="*/ 456 h 492"/>
                    <a:gd name="T4" fmla="*/ 84 w 2340"/>
                    <a:gd name="T5" fmla="*/ 432 h 492"/>
                    <a:gd name="T6" fmla="*/ 48 w 2340"/>
                    <a:gd name="T7" fmla="*/ 408 h 492"/>
                    <a:gd name="T8" fmla="*/ 24 w 2340"/>
                    <a:gd name="T9" fmla="*/ 372 h 492"/>
                    <a:gd name="T10" fmla="*/ 0 w 2340"/>
                    <a:gd name="T11" fmla="*/ 300 h 492"/>
                    <a:gd name="T12" fmla="*/ 12 w 2340"/>
                    <a:gd name="T13" fmla="*/ 240 h 492"/>
                    <a:gd name="T14" fmla="*/ 144 w 2340"/>
                    <a:gd name="T15" fmla="*/ 132 h 492"/>
                    <a:gd name="T16" fmla="*/ 936 w 2340"/>
                    <a:gd name="T17" fmla="*/ 72 h 492"/>
                    <a:gd name="T18" fmla="*/ 1248 w 2340"/>
                    <a:gd name="T19" fmla="*/ 84 h 492"/>
                    <a:gd name="T20" fmla="*/ 1944 w 2340"/>
                    <a:gd name="T21" fmla="*/ 96 h 492"/>
                    <a:gd name="T22" fmla="*/ 2292 w 2340"/>
                    <a:gd name="T23" fmla="*/ 168 h 492"/>
                    <a:gd name="T24" fmla="*/ 2316 w 2340"/>
                    <a:gd name="T25" fmla="*/ 204 h 492"/>
                    <a:gd name="T26" fmla="*/ 2340 w 2340"/>
                    <a:gd name="T27" fmla="*/ 276 h 492"/>
                    <a:gd name="T28" fmla="*/ 2316 w 2340"/>
                    <a:gd name="T29" fmla="*/ 372 h 492"/>
                    <a:gd name="T30" fmla="*/ 2208 w 2340"/>
                    <a:gd name="T31" fmla="*/ 432 h 492"/>
                    <a:gd name="T32" fmla="*/ 2160 w 2340"/>
                    <a:gd name="T33" fmla="*/ 492 h 4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340" h="492">
                      <a:moveTo>
                        <a:pt x="192" y="492"/>
                      </a:moveTo>
                      <a:cubicBezTo>
                        <a:pt x="180" y="480"/>
                        <a:pt x="171" y="464"/>
                        <a:pt x="156" y="456"/>
                      </a:cubicBezTo>
                      <a:cubicBezTo>
                        <a:pt x="134" y="444"/>
                        <a:pt x="105" y="446"/>
                        <a:pt x="84" y="432"/>
                      </a:cubicBezTo>
                      <a:cubicBezTo>
                        <a:pt x="72" y="424"/>
                        <a:pt x="60" y="416"/>
                        <a:pt x="48" y="408"/>
                      </a:cubicBezTo>
                      <a:cubicBezTo>
                        <a:pt x="40" y="396"/>
                        <a:pt x="30" y="385"/>
                        <a:pt x="24" y="372"/>
                      </a:cubicBezTo>
                      <a:cubicBezTo>
                        <a:pt x="14" y="349"/>
                        <a:pt x="0" y="300"/>
                        <a:pt x="0" y="300"/>
                      </a:cubicBezTo>
                      <a:cubicBezTo>
                        <a:pt x="4" y="280"/>
                        <a:pt x="7" y="260"/>
                        <a:pt x="12" y="240"/>
                      </a:cubicBezTo>
                      <a:cubicBezTo>
                        <a:pt x="39" y="142"/>
                        <a:pt x="40" y="149"/>
                        <a:pt x="144" y="132"/>
                      </a:cubicBezTo>
                      <a:cubicBezTo>
                        <a:pt x="343" y="0"/>
                        <a:pt x="893" y="73"/>
                        <a:pt x="936" y="72"/>
                      </a:cubicBezTo>
                      <a:cubicBezTo>
                        <a:pt x="1041" y="51"/>
                        <a:pt x="1146" y="81"/>
                        <a:pt x="1248" y="84"/>
                      </a:cubicBezTo>
                      <a:cubicBezTo>
                        <a:pt x="1480" y="92"/>
                        <a:pt x="1712" y="92"/>
                        <a:pt x="1944" y="96"/>
                      </a:cubicBezTo>
                      <a:cubicBezTo>
                        <a:pt x="2062" y="106"/>
                        <a:pt x="2190" y="100"/>
                        <a:pt x="2292" y="168"/>
                      </a:cubicBezTo>
                      <a:cubicBezTo>
                        <a:pt x="2300" y="180"/>
                        <a:pt x="2310" y="191"/>
                        <a:pt x="2316" y="204"/>
                      </a:cubicBezTo>
                      <a:cubicBezTo>
                        <a:pt x="2326" y="227"/>
                        <a:pt x="2340" y="276"/>
                        <a:pt x="2340" y="276"/>
                      </a:cubicBezTo>
                      <a:cubicBezTo>
                        <a:pt x="2339" y="279"/>
                        <a:pt x="2326" y="360"/>
                        <a:pt x="2316" y="372"/>
                      </a:cubicBezTo>
                      <a:cubicBezTo>
                        <a:pt x="2293" y="400"/>
                        <a:pt x="2238" y="412"/>
                        <a:pt x="2208" y="432"/>
                      </a:cubicBezTo>
                      <a:cubicBezTo>
                        <a:pt x="2178" y="477"/>
                        <a:pt x="2194" y="458"/>
                        <a:pt x="2160" y="492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id="{CA4B075E-E2A0-9653-3FC4-61BAD8AFEE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" y="1762"/>
              <a:ext cx="2449" cy="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4516620" y="4013786"/>
            <a:ext cx="8735935" cy="3862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40"/>
              </a:lnSpc>
            </a:pPr>
            <a:r>
              <a:rPr lang="en-US" sz="8000" b="1">
                <a:solidFill>
                  <a:srgbClr val="0D44BF"/>
                </a:solidFill>
                <a:latin typeface="Fraunces Bold"/>
                <a:ea typeface="Fraunces Bold"/>
                <a:cs typeface="Fraunces Bold"/>
                <a:sym typeface="Fraunces Bold"/>
              </a:rPr>
              <a:t>CHÚC CÁC CON</a:t>
            </a:r>
          </a:p>
          <a:p>
            <a:pPr algn="ctr">
              <a:lnSpc>
                <a:spcPts val="10240"/>
              </a:lnSpc>
            </a:pPr>
            <a:r>
              <a:rPr lang="en-US" sz="8000" b="1">
                <a:solidFill>
                  <a:srgbClr val="0D44BF"/>
                </a:solidFill>
                <a:latin typeface="Fraunces Bold"/>
                <a:ea typeface="Fraunces Bold"/>
                <a:cs typeface="Fraunces Bold"/>
                <a:sym typeface="Fraunces Bold"/>
              </a:rPr>
              <a:t>CHĂM NGOAN, HỌC GIỎI !</a:t>
            </a:r>
          </a:p>
        </p:txBody>
      </p:sp>
      <p:pic>
        <p:nvPicPr>
          <p:cNvPr id="22" name="BÀI HÁT TRỒNG CÂY - NGHE NHẠC (CÙNG HỌC ĐỂ PTNL) (online-video-cutter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228600" y="9982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3469" numSld="999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F0FB22-C9E6-B4F8-1377-9262E80BD8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E1765C6-A87D-876B-2DD8-7FB31823D112}"/>
              </a:ext>
            </a:extLst>
          </p:cNvPr>
          <p:cNvSpPr/>
          <p:nvPr/>
        </p:nvSpPr>
        <p:spPr>
          <a:xfrm>
            <a:off x="-1587856" y="-245924"/>
            <a:ext cx="10778847" cy="10778847"/>
          </a:xfrm>
          <a:custGeom>
            <a:avLst/>
            <a:gdLst/>
            <a:ahLst/>
            <a:cxnLst/>
            <a:rect l="l" t="t" r="r" b="b"/>
            <a:pathLst>
              <a:path w="10778847" h="10778847">
                <a:moveTo>
                  <a:pt x="0" y="0"/>
                </a:moveTo>
                <a:lnTo>
                  <a:pt x="10778847" y="0"/>
                </a:lnTo>
                <a:lnTo>
                  <a:pt x="10778847" y="10778848"/>
                </a:lnTo>
                <a:lnTo>
                  <a:pt x="0" y="107788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650C4221-6562-2AB3-5494-8E71F2BA3FCA}"/>
              </a:ext>
            </a:extLst>
          </p:cNvPr>
          <p:cNvSpPr/>
          <p:nvPr/>
        </p:nvSpPr>
        <p:spPr>
          <a:xfrm>
            <a:off x="9190991" y="-245924"/>
            <a:ext cx="10684865" cy="10778847"/>
          </a:xfrm>
          <a:custGeom>
            <a:avLst/>
            <a:gdLst/>
            <a:ahLst/>
            <a:cxnLst/>
            <a:rect l="l" t="t" r="r" b="b"/>
            <a:pathLst>
              <a:path w="10684865" h="10778847">
                <a:moveTo>
                  <a:pt x="0" y="0"/>
                </a:moveTo>
                <a:lnTo>
                  <a:pt x="10684865" y="0"/>
                </a:lnTo>
                <a:lnTo>
                  <a:pt x="10684865" y="10778848"/>
                </a:lnTo>
                <a:lnTo>
                  <a:pt x="0" y="107788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87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432FB1FF-E0A6-0AE1-BF0B-1696D498C2EA}"/>
              </a:ext>
            </a:extLst>
          </p:cNvPr>
          <p:cNvSpPr/>
          <p:nvPr/>
        </p:nvSpPr>
        <p:spPr>
          <a:xfrm>
            <a:off x="-269985" y="3086100"/>
            <a:ext cx="18827971" cy="8140941"/>
          </a:xfrm>
          <a:custGeom>
            <a:avLst/>
            <a:gdLst/>
            <a:ahLst/>
            <a:cxnLst/>
            <a:rect l="l" t="t" r="r" b="b"/>
            <a:pathLst>
              <a:path w="18827971" h="2997441">
                <a:moveTo>
                  <a:pt x="0" y="0"/>
                </a:moveTo>
                <a:lnTo>
                  <a:pt x="18827970" y="0"/>
                </a:lnTo>
                <a:lnTo>
                  <a:pt x="18827970" y="2997441"/>
                </a:lnTo>
                <a:lnTo>
                  <a:pt x="0" y="29974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719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AB6D004B-A58F-83F4-2CDE-5E17D36582F9}"/>
              </a:ext>
            </a:extLst>
          </p:cNvPr>
          <p:cNvSpPr/>
          <p:nvPr/>
        </p:nvSpPr>
        <p:spPr>
          <a:xfrm>
            <a:off x="16294192" y="6172200"/>
            <a:ext cx="1930215" cy="4114800"/>
          </a:xfrm>
          <a:custGeom>
            <a:avLst/>
            <a:gdLst/>
            <a:ahLst/>
            <a:cxnLst/>
            <a:rect l="l" t="t" r="r" b="b"/>
            <a:pathLst>
              <a:path w="1930215" h="4114800">
                <a:moveTo>
                  <a:pt x="0" y="0"/>
                </a:moveTo>
                <a:lnTo>
                  <a:pt x="1930216" y="0"/>
                </a:lnTo>
                <a:lnTo>
                  <a:pt x="193021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262C21CB-CC98-34E6-8E8B-2435EC80F09A}"/>
              </a:ext>
            </a:extLst>
          </p:cNvPr>
          <p:cNvSpPr/>
          <p:nvPr/>
        </p:nvSpPr>
        <p:spPr>
          <a:xfrm flipH="1">
            <a:off x="0" y="6172200"/>
            <a:ext cx="1930215" cy="4114800"/>
          </a:xfrm>
          <a:custGeom>
            <a:avLst/>
            <a:gdLst/>
            <a:ahLst/>
            <a:cxnLst/>
            <a:rect l="l" t="t" r="r" b="b"/>
            <a:pathLst>
              <a:path w="1930215" h="4114800">
                <a:moveTo>
                  <a:pt x="1930215" y="0"/>
                </a:moveTo>
                <a:lnTo>
                  <a:pt x="0" y="0"/>
                </a:lnTo>
                <a:lnTo>
                  <a:pt x="0" y="4114800"/>
                </a:lnTo>
                <a:lnTo>
                  <a:pt x="1930215" y="4114800"/>
                </a:lnTo>
                <a:lnTo>
                  <a:pt x="1930215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65832C6D-353C-7F55-BE37-A875EDC00DD9}"/>
              </a:ext>
            </a:extLst>
          </p:cNvPr>
          <p:cNvSpPr/>
          <p:nvPr/>
        </p:nvSpPr>
        <p:spPr>
          <a:xfrm flipH="1">
            <a:off x="167083" y="-49033"/>
            <a:ext cx="2505338" cy="2358149"/>
          </a:xfrm>
          <a:custGeom>
            <a:avLst/>
            <a:gdLst/>
            <a:ahLst/>
            <a:cxnLst/>
            <a:rect l="l" t="t" r="r" b="b"/>
            <a:pathLst>
              <a:path w="2505338" h="2358149">
                <a:moveTo>
                  <a:pt x="2505337" y="0"/>
                </a:moveTo>
                <a:lnTo>
                  <a:pt x="0" y="0"/>
                </a:lnTo>
                <a:lnTo>
                  <a:pt x="0" y="2358149"/>
                </a:lnTo>
                <a:lnTo>
                  <a:pt x="2505337" y="2358149"/>
                </a:lnTo>
                <a:lnTo>
                  <a:pt x="2505337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26059197-261B-A382-B1FA-AEB79F05F4DE}"/>
              </a:ext>
            </a:extLst>
          </p:cNvPr>
          <p:cNvSpPr/>
          <p:nvPr/>
        </p:nvSpPr>
        <p:spPr>
          <a:xfrm>
            <a:off x="14827695" y="73472"/>
            <a:ext cx="2592051" cy="2235644"/>
          </a:xfrm>
          <a:custGeom>
            <a:avLst/>
            <a:gdLst/>
            <a:ahLst/>
            <a:cxnLst/>
            <a:rect l="l" t="t" r="r" b="b"/>
            <a:pathLst>
              <a:path w="2592051" h="2235644">
                <a:moveTo>
                  <a:pt x="0" y="0"/>
                </a:moveTo>
                <a:lnTo>
                  <a:pt x="2592051" y="0"/>
                </a:lnTo>
                <a:lnTo>
                  <a:pt x="2592051" y="2235644"/>
                </a:lnTo>
                <a:lnTo>
                  <a:pt x="0" y="223564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5F4A4048-0B13-DD86-DF2B-4F0E5E29BF76}"/>
              </a:ext>
            </a:extLst>
          </p:cNvPr>
          <p:cNvSpPr txBox="1"/>
          <p:nvPr/>
        </p:nvSpPr>
        <p:spPr>
          <a:xfrm>
            <a:off x="2841092" y="297148"/>
            <a:ext cx="11986603" cy="788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40"/>
              </a:lnSpc>
            </a:pPr>
            <a:r>
              <a:rPr lang="en-US" sz="4600" b="1">
                <a:solidFill>
                  <a:srgbClr val="00B050"/>
                </a:solidFill>
                <a:latin typeface="Fraunces Bold"/>
                <a:ea typeface="Fraunces Bold"/>
                <a:cs typeface="Fraunces Bold"/>
                <a:sym typeface="Fraunces Bold"/>
              </a:rPr>
              <a:t>Trong truyện có những nhân vật nào?</a:t>
            </a:r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E5311069-5F07-DC7B-BD24-7FCD819AC2E1}"/>
              </a:ext>
            </a:extLst>
          </p:cNvPr>
          <p:cNvSpPr/>
          <p:nvPr/>
        </p:nvSpPr>
        <p:spPr>
          <a:xfrm rot="20840177" flipH="1">
            <a:off x="1522997" y="4283521"/>
            <a:ext cx="5107781" cy="3000375"/>
          </a:xfrm>
          <a:custGeom>
            <a:avLst/>
            <a:gdLst/>
            <a:ahLst/>
            <a:cxnLst/>
            <a:rect l="l" t="t" r="r" b="b"/>
            <a:pathLst>
              <a:path w="5107781" h="3000375">
                <a:moveTo>
                  <a:pt x="5107782" y="0"/>
                </a:moveTo>
                <a:lnTo>
                  <a:pt x="0" y="0"/>
                </a:lnTo>
                <a:lnTo>
                  <a:pt x="0" y="3000375"/>
                </a:lnTo>
                <a:lnTo>
                  <a:pt x="5107782" y="3000375"/>
                </a:lnTo>
                <a:lnTo>
                  <a:pt x="5107782" y="0"/>
                </a:lnTo>
                <a:close/>
              </a:path>
            </a:pathLst>
          </a:custGeom>
          <a:blipFill>
            <a:blip r:embed="rId9"/>
            <a:stretch>
              <a:fillRect l="-204895" t="-172619" r="-53146" b="-7023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865743D7-7ECD-595B-29D6-AE3C8FA81D34}"/>
              </a:ext>
            </a:extLst>
          </p:cNvPr>
          <p:cNvSpPr/>
          <p:nvPr/>
        </p:nvSpPr>
        <p:spPr>
          <a:xfrm>
            <a:off x="8440303" y="2309116"/>
            <a:ext cx="3827180" cy="4044542"/>
          </a:xfrm>
          <a:custGeom>
            <a:avLst/>
            <a:gdLst/>
            <a:ahLst/>
            <a:cxnLst/>
            <a:rect l="l" t="t" r="r" b="b"/>
            <a:pathLst>
              <a:path w="3166211" h="3752546">
                <a:moveTo>
                  <a:pt x="0" y="0"/>
                </a:moveTo>
                <a:lnTo>
                  <a:pt x="3166211" y="0"/>
                </a:lnTo>
                <a:lnTo>
                  <a:pt x="3166211" y="3752546"/>
                </a:lnTo>
                <a:lnTo>
                  <a:pt x="0" y="375254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20283138-C119-F5BB-695B-956DAC454349}"/>
              </a:ext>
            </a:extLst>
          </p:cNvPr>
          <p:cNvSpPr/>
          <p:nvPr/>
        </p:nvSpPr>
        <p:spPr>
          <a:xfrm flipH="1">
            <a:off x="5529154" y="5617590"/>
            <a:ext cx="3328258" cy="4379396"/>
          </a:xfrm>
          <a:custGeom>
            <a:avLst/>
            <a:gdLst/>
            <a:ahLst/>
            <a:cxnLst/>
            <a:rect l="l" t="t" r="r" b="b"/>
            <a:pathLst>
              <a:path w="2553891" h="3534797">
                <a:moveTo>
                  <a:pt x="2553891" y="0"/>
                </a:moveTo>
                <a:lnTo>
                  <a:pt x="0" y="0"/>
                </a:lnTo>
                <a:lnTo>
                  <a:pt x="0" y="3534797"/>
                </a:lnTo>
                <a:lnTo>
                  <a:pt x="2553891" y="3534797"/>
                </a:lnTo>
                <a:lnTo>
                  <a:pt x="2553891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AFA82701-0E7D-D2FA-912C-51F8795C991B}"/>
              </a:ext>
            </a:extLst>
          </p:cNvPr>
          <p:cNvSpPr/>
          <p:nvPr/>
        </p:nvSpPr>
        <p:spPr>
          <a:xfrm>
            <a:off x="12297865" y="5065819"/>
            <a:ext cx="4153902" cy="4144593"/>
          </a:xfrm>
          <a:custGeom>
            <a:avLst/>
            <a:gdLst/>
            <a:ahLst/>
            <a:cxnLst/>
            <a:rect l="l" t="t" r="r" b="b"/>
            <a:pathLst>
              <a:path w="3655272" h="3339140">
                <a:moveTo>
                  <a:pt x="0" y="0"/>
                </a:moveTo>
                <a:lnTo>
                  <a:pt x="3655271" y="0"/>
                </a:lnTo>
                <a:lnTo>
                  <a:pt x="3655271" y="3339140"/>
                </a:lnTo>
                <a:lnTo>
                  <a:pt x="0" y="333914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261621" t="-103550" r="-1621" b="-23668"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95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285448-AFA1-FAB6-D8DB-F4E20137B2D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13"/>
          <a:stretch/>
        </p:blipFill>
        <p:spPr>
          <a:xfrm>
            <a:off x="0" y="-417350"/>
            <a:ext cx="19208106" cy="1070435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18249900" y="5446841"/>
            <a:ext cx="5266143" cy="4832539"/>
          </a:xfrm>
          <a:custGeom>
            <a:avLst/>
            <a:gdLst/>
            <a:ahLst/>
            <a:cxnLst/>
            <a:rect l="l" t="t" r="r" b="b"/>
            <a:pathLst>
              <a:path w="5266143" h="4832539">
                <a:moveTo>
                  <a:pt x="0" y="0"/>
                </a:moveTo>
                <a:lnTo>
                  <a:pt x="5266143" y="0"/>
                </a:lnTo>
                <a:lnTo>
                  <a:pt x="5266143" y="4832538"/>
                </a:lnTo>
                <a:lnTo>
                  <a:pt x="0" y="48325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05897" t="-74581" r="-38717" b="-3994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562600" y="800100"/>
            <a:ext cx="9191940" cy="6871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ts val="4362"/>
              </a:lnSpc>
            </a:pPr>
            <a:r>
              <a:rPr lang="en-US" sz="5400" b="1">
                <a:solidFill>
                  <a:srgbClr val="FF0000"/>
                </a:solidFill>
                <a:latin typeface="Fraunces Bold"/>
                <a:ea typeface="Fraunces Bold"/>
                <a:cs typeface="Fraunces Bold"/>
                <a:sym typeface="Fraunces Bold"/>
              </a:rPr>
              <a:t>Ai đã nhìn thấy hạt giống?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85185E-6 L -0.43351 -0.01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75" y="-6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68929" y="2911929"/>
            <a:ext cx="16437429" cy="6626679"/>
          </a:xfrm>
          <a:custGeom>
            <a:avLst/>
            <a:gdLst/>
            <a:ahLst/>
            <a:cxnLst/>
            <a:rect l="l" t="t" r="r" b="b"/>
            <a:pathLst>
              <a:path w="16437429" h="6626679">
                <a:moveTo>
                  <a:pt x="0" y="0"/>
                </a:moveTo>
                <a:lnTo>
                  <a:pt x="16437428" y="0"/>
                </a:lnTo>
                <a:lnTo>
                  <a:pt x="16437428" y="6626678"/>
                </a:lnTo>
                <a:lnTo>
                  <a:pt x="0" y="66266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761" t="-45174" r="-496" b="-1252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-278296"/>
            <a:ext cx="18288000" cy="10368643"/>
          </a:xfrm>
          <a:custGeom>
            <a:avLst/>
            <a:gdLst/>
            <a:ahLst/>
            <a:cxnLst/>
            <a:rect l="l" t="t" r="r" b="b"/>
            <a:pathLst>
              <a:path w="18288000" h="10427531">
                <a:moveTo>
                  <a:pt x="0" y="0"/>
                </a:moveTo>
                <a:lnTo>
                  <a:pt x="18288000" y="0"/>
                </a:lnTo>
                <a:lnTo>
                  <a:pt x="18288000" y="10427531"/>
                </a:lnTo>
                <a:lnTo>
                  <a:pt x="0" y="104275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48" t="-2678" b="-23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8551065" y="2603314"/>
            <a:ext cx="5184321" cy="6232071"/>
          </a:xfrm>
          <a:custGeom>
            <a:avLst/>
            <a:gdLst/>
            <a:ahLst/>
            <a:cxnLst/>
            <a:rect l="l" t="t" r="r" b="b"/>
            <a:pathLst>
              <a:path w="5184321" h="6232071">
                <a:moveTo>
                  <a:pt x="0" y="0"/>
                </a:moveTo>
                <a:lnTo>
                  <a:pt x="5184321" y="0"/>
                </a:lnTo>
                <a:lnTo>
                  <a:pt x="5184321" y="6232071"/>
                </a:lnTo>
                <a:lnTo>
                  <a:pt x="0" y="62320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69816" t="-47598" r="-82939" b="-2008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2889880" y="5078097"/>
            <a:ext cx="5034643" cy="4599214"/>
          </a:xfrm>
          <a:custGeom>
            <a:avLst/>
            <a:gdLst/>
            <a:ahLst/>
            <a:cxnLst/>
            <a:rect l="l" t="t" r="r" b="b"/>
            <a:pathLst>
              <a:path w="5034643" h="4599214">
                <a:moveTo>
                  <a:pt x="0" y="0"/>
                </a:moveTo>
                <a:lnTo>
                  <a:pt x="5034643" y="0"/>
                </a:lnTo>
                <a:lnTo>
                  <a:pt x="5034643" y="4599214"/>
                </a:lnTo>
                <a:lnTo>
                  <a:pt x="0" y="459921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61621" t="-103550" r="-1621" b="-2366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flipH="1">
            <a:off x="414798" y="2773226"/>
            <a:ext cx="5471781" cy="6485074"/>
          </a:xfrm>
          <a:custGeom>
            <a:avLst/>
            <a:gdLst/>
            <a:ahLst/>
            <a:cxnLst/>
            <a:rect l="l" t="t" r="r" b="b"/>
            <a:pathLst>
              <a:path w="5471781" h="6485074">
                <a:moveTo>
                  <a:pt x="5471782" y="0"/>
                </a:moveTo>
                <a:lnTo>
                  <a:pt x="0" y="0"/>
                </a:lnTo>
                <a:lnTo>
                  <a:pt x="0" y="6485074"/>
                </a:lnTo>
                <a:lnTo>
                  <a:pt x="5471782" y="6485074"/>
                </a:lnTo>
                <a:lnTo>
                  <a:pt x="5471782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H="1">
            <a:off x="3835857" y="5945831"/>
            <a:ext cx="3116149" cy="4313008"/>
          </a:xfrm>
          <a:custGeom>
            <a:avLst/>
            <a:gdLst/>
            <a:ahLst/>
            <a:cxnLst/>
            <a:rect l="l" t="t" r="r" b="b"/>
            <a:pathLst>
              <a:path w="3116149" h="4313008">
                <a:moveTo>
                  <a:pt x="3116149" y="0"/>
                </a:moveTo>
                <a:lnTo>
                  <a:pt x="0" y="0"/>
                </a:lnTo>
                <a:lnTo>
                  <a:pt x="0" y="4313008"/>
                </a:lnTo>
                <a:lnTo>
                  <a:pt x="3116149" y="4313008"/>
                </a:lnTo>
                <a:lnTo>
                  <a:pt x="3116149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7667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006" y="6052562"/>
            <a:ext cx="3713123" cy="371312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3928221" y="571500"/>
            <a:ext cx="4432892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6628"/>
              </a:lnSpc>
            </a:pPr>
            <a:r>
              <a:rPr lang="en-US" sz="4400" b="1">
                <a:solidFill>
                  <a:srgbClr val="FF0000"/>
                </a:solidFill>
                <a:latin typeface="Fraunces Bold"/>
                <a:ea typeface="Fraunces Bold"/>
                <a:cs typeface="Fraunces Bold"/>
                <a:sym typeface="Fraunces Bold"/>
              </a:rPr>
              <a:t>Cún con mang hạt giống về khoe ai?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87856" y="-245924"/>
            <a:ext cx="10778847" cy="10778847"/>
          </a:xfrm>
          <a:custGeom>
            <a:avLst/>
            <a:gdLst/>
            <a:ahLst/>
            <a:cxnLst/>
            <a:rect l="l" t="t" r="r" b="b"/>
            <a:pathLst>
              <a:path w="10778847" h="10778847">
                <a:moveTo>
                  <a:pt x="0" y="0"/>
                </a:moveTo>
                <a:lnTo>
                  <a:pt x="10778847" y="0"/>
                </a:lnTo>
                <a:lnTo>
                  <a:pt x="10778847" y="10778848"/>
                </a:lnTo>
                <a:lnTo>
                  <a:pt x="0" y="107788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190991" y="-245924"/>
            <a:ext cx="10684865" cy="10778847"/>
          </a:xfrm>
          <a:custGeom>
            <a:avLst/>
            <a:gdLst/>
            <a:ahLst/>
            <a:cxnLst/>
            <a:rect l="l" t="t" r="r" b="b"/>
            <a:pathLst>
              <a:path w="10684865" h="10778847">
                <a:moveTo>
                  <a:pt x="0" y="0"/>
                </a:moveTo>
                <a:lnTo>
                  <a:pt x="10684865" y="0"/>
                </a:lnTo>
                <a:lnTo>
                  <a:pt x="10684865" y="10778848"/>
                </a:lnTo>
                <a:lnTo>
                  <a:pt x="0" y="107788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87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3218487" y="8732753"/>
            <a:ext cx="2960494" cy="2039040"/>
          </a:xfrm>
          <a:custGeom>
            <a:avLst/>
            <a:gdLst/>
            <a:ahLst/>
            <a:cxnLst/>
            <a:rect l="l" t="t" r="r" b="b"/>
            <a:pathLst>
              <a:path w="2960494" h="2039040">
                <a:moveTo>
                  <a:pt x="0" y="0"/>
                </a:moveTo>
                <a:lnTo>
                  <a:pt x="2960494" y="0"/>
                </a:lnTo>
                <a:lnTo>
                  <a:pt x="2960494" y="2039040"/>
                </a:lnTo>
                <a:lnTo>
                  <a:pt x="0" y="20390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flipH="1">
            <a:off x="12321951" y="8709059"/>
            <a:ext cx="2960494" cy="2039040"/>
          </a:xfrm>
          <a:custGeom>
            <a:avLst/>
            <a:gdLst/>
            <a:ahLst/>
            <a:cxnLst/>
            <a:rect l="l" t="t" r="r" b="b"/>
            <a:pathLst>
              <a:path w="2960494" h="2039040">
                <a:moveTo>
                  <a:pt x="2960494" y="0"/>
                </a:moveTo>
                <a:lnTo>
                  <a:pt x="0" y="0"/>
                </a:lnTo>
                <a:lnTo>
                  <a:pt x="0" y="2039040"/>
                </a:lnTo>
                <a:lnTo>
                  <a:pt x="2960494" y="2039040"/>
                </a:lnTo>
                <a:lnTo>
                  <a:pt x="2960494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3222678" y="134931"/>
            <a:ext cx="12063958" cy="2193447"/>
          </a:xfrm>
          <a:custGeom>
            <a:avLst/>
            <a:gdLst/>
            <a:ahLst/>
            <a:cxnLst/>
            <a:rect l="l" t="t" r="r" b="b"/>
            <a:pathLst>
              <a:path w="12063958" h="2193447">
                <a:moveTo>
                  <a:pt x="0" y="0"/>
                </a:moveTo>
                <a:lnTo>
                  <a:pt x="12063957" y="0"/>
                </a:lnTo>
                <a:lnTo>
                  <a:pt x="12063957" y="2193447"/>
                </a:lnTo>
                <a:lnTo>
                  <a:pt x="0" y="21934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H="1">
            <a:off x="427360" y="520321"/>
            <a:ext cx="1940352" cy="1673553"/>
          </a:xfrm>
          <a:custGeom>
            <a:avLst/>
            <a:gdLst/>
            <a:ahLst/>
            <a:cxnLst/>
            <a:rect l="l" t="t" r="r" b="b"/>
            <a:pathLst>
              <a:path w="1940352" h="1673553">
                <a:moveTo>
                  <a:pt x="1940352" y="0"/>
                </a:moveTo>
                <a:lnTo>
                  <a:pt x="0" y="0"/>
                </a:lnTo>
                <a:lnTo>
                  <a:pt x="0" y="1673553"/>
                </a:lnTo>
                <a:lnTo>
                  <a:pt x="1940352" y="1673553"/>
                </a:lnTo>
                <a:lnTo>
                  <a:pt x="1940352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1056397">
            <a:off x="16744497" y="4416292"/>
            <a:ext cx="1953297" cy="909171"/>
          </a:xfrm>
          <a:custGeom>
            <a:avLst/>
            <a:gdLst/>
            <a:ahLst/>
            <a:cxnLst/>
            <a:rect l="l" t="t" r="r" b="b"/>
            <a:pathLst>
              <a:path w="1953297" h="909171">
                <a:moveTo>
                  <a:pt x="0" y="0"/>
                </a:moveTo>
                <a:lnTo>
                  <a:pt x="1953297" y="0"/>
                </a:lnTo>
                <a:lnTo>
                  <a:pt x="1953297" y="909171"/>
                </a:lnTo>
                <a:lnTo>
                  <a:pt x="0" y="9091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5282445" y="134931"/>
            <a:ext cx="2867603" cy="2892814"/>
          </a:xfrm>
          <a:custGeom>
            <a:avLst/>
            <a:gdLst/>
            <a:ahLst/>
            <a:cxnLst/>
            <a:rect l="l" t="t" r="r" b="b"/>
            <a:pathLst>
              <a:path w="2867603" h="2892814">
                <a:moveTo>
                  <a:pt x="0" y="0"/>
                </a:moveTo>
                <a:lnTo>
                  <a:pt x="2867603" y="0"/>
                </a:lnTo>
                <a:lnTo>
                  <a:pt x="2867603" y="2892814"/>
                </a:lnTo>
                <a:lnTo>
                  <a:pt x="0" y="289281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1495" b="-149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790093">
            <a:off x="-294002" y="2404412"/>
            <a:ext cx="1953297" cy="909171"/>
          </a:xfrm>
          <a:custGeom>
            <a:avLst/>
            <a:gdLst/>
            <a:ahLst/>
            <a:cxnLst/>
            <a:rect l="l" t="t" r="r" b="b"/>
            <a:pathLst>
              <a:path w="1953297" h="909171">
                <a:moveTo>
                  <a:pt x="0" y="0"/>
                </a:moveTo>
                <a:lnTo>
                  <a:pt x="1953296" y="0"/>
                </a:lnTo>
                <a:lnTo>
                  <a:pt x="1953296" y="909171"/>
                </a:lnTo>
                <a:lnTo>
                  <a:pt x="0" y="90917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6093357" y="6037551"/>
            <a:ext cx="2331885" cy="4249449"/>
          </a:xfrm>
          <a:custGeom>
            <a:avLst/>
            <a:gdLst/>
            <a:ahLst/>
            <a:cxnLst/>
            <a:rect l="l" t="t" r="r" b="b"/>
            <a:pathLst>
              <a:path w="2331885" h="4249449">
                <a:moveTo>
                  <a:pt x="0" y="0"/>
                </a:moveTo>
                <a:lnTo>
                  <a:pt x="2331886" y="0"/>
                </a:lnTo>
                <a:lnTo>
                  <a:pt x="2331886" y="4249449"/>
                </a:lnTo>
                <a:lnTo>
                  <a:pt x="0" y="4249449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flipH="1">
            <a:off x="14333208" y="6717407"/>
            <a:ext cx="5852184" cy="4030692"/>
          </a:xfrm>
          <a:custGeom>
            <a:avLst/>
            <a:gdLst/>
            <a:ahLst/>
            <a:cxnLst/>
            <a:rect l="l" t="t" r="r" b="b"/>
            <a:pathLst>
              <a:path w="5852184" h="4030692">
                <a:moveTo>
                  <a:pt x="5852184" y="0"/>
                </a:moveTo>
                <a:lnTo>
                  <a:pt x="0" y="0"/>
                </a:lnTo>
                <a:lnTo>
                  <a:pt x="0" y="4030692"/>
                </a:lnTo>
                <a:lnTo>
                  <a:pt x="5852184" y="4030692"/>
                </a:lnTo>
                <a:lnTo>
                  <a:pt x="5852184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flipH="1">
            <a:off x="-137243" y="6037551"/>
            <a:ext cx="2331885" cy="4249449"/>
          </a:xfrm>
          <a:custGeom>
            <a:avLst/>
            <a:gdLst/>
            <a:ahLst/>
            <a:cxnLst/>
            <a:rect l="l" t="t" r="r" b="b"/>
            <a:pathLst>
              <a:path w="2331885" h="4249449">
                <a:moveTo>
                  <a:pt x="2331886" y="0"/>
                </a:moveTo>
                <a:lnTo>
                  <a:pt x="0" y="0"/>
                </a:lnTo>
                <a:lnTo>
                  <a:pt x="0" y="4249449"/>
                </a:lnTo>
                <a:lnTo>
                  <a:pt x="2331886" y="4249449"/>
                </a:lnTo>
                <a:lnTo>
                  <a:pt x="2331886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-1531093" y="7356802"/>
            <a:ext cx="5852184" cy="4030692"/>
          </a:xfrm>
          <a:custGeom>
            <a:avLst/>
            <a:gdLst/>
            <a:ahLst/>
            <a:cxnLst/>
            <a:rect l="l" t="t" r="r" b="b"/>
            <a:pathLst>
              <a:path w="5852184" h="4030692">
                <a:moveTo>
                  <a:pt x="0" y="0"/>
                </a:moveTo>
                <a:lnTo>
                  <a:pt x="5852184" y="0"/>
                </a:lnTo>
                <a:lnTo>
                  <a:pt x="5852184" y="4030692"/>
                </a:lnTo>
                <a:lnTo>
                  <a:pt x="0" y="40306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4450021" y="230827"/>
            <a:ext cx="10336906" cy="1692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628"/>
              </a:lnSpc>
            </a:pPr>
            <a:r>
              <a:rPr lang="en-US" sz="6000" b="1">
                <a:solidFill>
                  <a:srgbClr val="FFFFFF"/>
                </a:solidFill>
                <a:latin typeface="Fraunces Bold"/>
                <a:ea typeface="Fraunces Bold"/>
                <a:cs typeface="Fraunces Bold"/>
                <a:sym typeface="Fraunces Bold"/>
              </a:rPr>
              <a:t>Bạn gà bận làm gì? Con nhắc lại lời của bạn gà nào?</a:t>
            </a:r>
          </a:p>
        </p:txBody>
      </p:sp>
      <p:sp>
        <p:nvSpPr>
          <p:cNvPr id="16" name="Freeform 16"/>
          <p:cNvSpPr/>
          <p:nvPr/>
        </p:nvSpPr>
        <p:spPr>
          <a:xfrm>
            <a:off x="10836854" y="4590570"/>
            <a:ext cx="3882980" cy="4667730"/>
          </a:xfrm>
          <a:custGeom>
            <a:avLst/>
            <a:gdLst/>
            <a:ahLst/>
            <a:cxnLst/>
            <a:rect l="l" t="t" r="r" b="b"/>
            <a:pathLst>
              <a:path w="3882980" h="4667730">
                <a:moveTo>
                  <a:pt x="0" y="0"/>
                </a:moveTo>
                <a:lnTo>
                  <a:pt x="3882980" y="0"/>
                </a:lnTo>
                <a:lnTo>
                  <a:pt x="3882980" y="4667730"/>
                </a:lnTo>
                <a:lnTo>
                  <a:pt x="0" y="466773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169816" t="-47598" r="-82939" b="-2008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flipH="1">
            <a:off x="3443090" y="3681898"/>
            <a:ext cx="5471781" cy="6485074"/>
          </a:xfrm>
          <a:custGeom>
            <a:avLst/>
            <a:gdLst/>
            <a:ahLst/>
            <a:cxnLst/>
            <a:rect l="l" t="t" r="r" b="b"/>
            <a:pathLst>
              <a:path w="5471781" h="6485074">
                <a:moveTo>
                  <a:pt x="5471782" y="0"/>
                </a:moveTo>
                <a:lnTo>
                  <a:pt x="0" y="0"/>
                </a:lnTo>
                <a:lnTo>
                  <a:pt x="0" y="6485074"/>
                </a:lnTo>
                <a:lnTo>
                  <a:pt x="5471782" y="6485074"/>
                </a:lnTo>
                <a:lnTo>
                  <a:pt x="5471782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8177973" y="2281653"/>
            <a:ext cx="3164395" cy="2800489"/>
          </a:xfrm>
          <a:custGeom>
            <a:avLst/>
            <a:gdLst/>
            <a:ahLst/>
            <a:cxnLst/>
            <a:rect l="l" t="t" r="r" b="b"/>
            <a:pathLst>
              <a:path w="3164395" h="2800489">
                <a:moveTo>
                  <a:pt x="0" y="0"/>
                </a:moveTo>
                <a:lnTo>
                  <a:pt x="3164394" y="0"/>
                </a:lnTo>
                <a:lnTo>
                  <a:pt x="3164394" y="2800490"/>
                </a:lnTo>
                <a:lnTo>
                  <a:pt x="0" y="280049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TextBox 19"/>
          <p:cNvSpPr txBox="1"/>
          <p:nvPr/>
        </p:nvSpPr>
        <p:spPr>
          <a:xfrm>
            <a:off x="8177973" y="2686433"/>
            <a:ext cx="3164395" cy="1225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1">
                <a:solidFill>
                  <a:srgbClr val="0D44BF"/>
                </a:solidFill>
                <a:latin typeface="Fraunces Bold"/>
                <a:ea typeface="Fraunces Bold"/>
                <a:cs typeface="Fraunces Bold"/>
                <a:sym typeface="Fraunces Bold"/>
              </a:rPr>
              <a:t>Tôi bận </a:t>
            </a:r>
          </a:p>
          <a:p>
            <a:pPr algn="ctr">
              <a:lnSpc>
                <a:spcPts val="4900"/>
              </a:lnSpc>
            </a:pPr>
            <a:r>
              <a:rPr lang="en-US" sz="3500" b="1">
                <a:solidFill>
                  <a:srgbClr val="0D44BF"/>
                </a:solidFill>
                <a:latin typeface="Fraunces Bold"/>
                <a:ea typeface="Fraunces Bold"/>
                <a:cs typeface="Fraunces Bold"/>
                <a:sym typeface="Fraunces Bold"/>
              </a:rPr>
              <a:t>dọn nhà!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87856" y="-245924"/>
            <a:ext cx="10778847" cy="10778847"/>
          </a:xfrm>
          <a:custGeom>
            <a:avLst/>
            <a:gdLst/>
            <a:ahLst/>
            <a:cxnLst/>
            <a:rect l="l" t="t" r="r" b="b"/>
            <a:pathLst>
              <a:path w="10778847" h="10778847">
                <a:moveTo>
                  <a:pt x="0" y="0"/>
                </a:moveTo>
                <a:lnTo>
                  <a:pt x="10778847" y="0"/>
                </a:lnTo>
                <a:lnTo>
                  <a:pt x="10778847" y="10778848"/>
                </a:lnTo>
                <a:lnTo>
                  <a:pt x="0" y="107788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190991" y="-245924"/>
            <a:ext cx="10684865" cy="10778847"/>
          </a:xfrm>
          <a:custGeom>
            <a:avLst/>
            <a:gdLst/>
            <a:ahLst/>
            <a:cxnLst/>
            <a:rect l="l" t="t" r="r" b="b"/>
            <a:pathLst>
              <a:path w="10684865" h="10778847">
                <a:moveTo>
                  <a:pt x="0" y="0"/>
                </a:moveTo>
                <a:lnTo>
                  <a:pt x="10684865" y="0"/>
                </a:lnTo>
                <a:lnTo>
                  <a:pt x="10684865" y="10778848"/>
                </a:lnTo>
                <a:lnTo>
                  <a:pt x="0" y="107788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87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3222678" y="134931"/>
            <a:ext cx="12063958" cy="2193447"/>
          </a:xfrm>
          <a:custGeom>
            <a:avLst/>
            <a:gdLst/>
            <a:ahLst/>
            <a:cxnLst/>
            <a:rect l="l" t="t" r="r" b="b"/>
            <a:pathLst>
              <a:path w="12063958" h="2193447">
                <a:moveTo>
                  <a:pt x="0" y="0"/>
                </a:moveTo>
                <a:lnTo>
                  <a:pt x="12063957" y="0"/>
                </a:lnTo>
                <a:lnTo>
                  <a:pt x="12063957" y="2193447"/>
                </a:lnTo>
                <a:lnTo>
                  <a:pt x="0" y="21934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flipH="1">
            <a:off x="427360" y="520321"/>
            <a:ext cx="1940352" cy="1673553"/>
          </a:xfrm>
          <a:custGeom>
            <a:avLst/>
            <a:gdLst/>
            <a:ahLst/>
            <a:cxnLst/>
            <a:rect l="l" t="t" r="r" b="b"/>
            <a:pathLst>
              <a:path w="1940352" h="1673553">
                <a:moveTo>
                  <a:pt x="1940352" y="0"/>
                </a:moveTo>
                <a:lnTo>
                  <a:pt x="0" y="0"/>
                </a:lnTo>
                <a:lnTo>
                  <a:pt x="0" y="1673553"/>
                </a:lnTo>
                <a:lnTo>
                  <a:pt x="1940352" y="1673553"/>
                </a:lnTo>
                <a:lnTo>
                  <a:pt x="1940352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1056397">
            <a:off x="16744497" y="4416292"/>
            <a:ext cx="1953297" cy="909171"/>
          </a:xfrm>
          <a:custGeom>
            <a:avLst/>
            <a:gdLst/>
            <a:ahLst/>
            <a:cxnLst/>
            <a:rect l="l" t="t" r="r" b="b"/>
            <a:pathLst>
              <a:path w="1953297" h="909171">
                <a:moveTo>
                  <a:pt x="0" y="0"/>
                </a:moveTo>
                <a:lnTo>
                  <a:pt x="1953297" y="0"/>
                </a:lnTo>
                <a:lnTo>
                  <a:pt x="1953297" y="909171"/>
                </a:lnTo>
                <a:lnTo>
                  <a:pt x="0" y="90917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5282445" y="134931"/>
            <a:ext cx="2867603" cy="2892814"/>
          </a:xfrm>
          <a:custGeom>
            <a:avLst/>
            <a:gdLst/>
            <a:ahLst/>
            <a:cxnLst/>
            <a:rect l="l" t="t" r="r" b="b"/>
            <a:pathLst>
              <a:path w="2867603" h="2892814">
                <a:moveTo>
                  <a:pt x="0" y="0"/>
                </a:moveTo>
                <a:lnTo>
                  <a:pt x="2867603" y="0"/>
                </a:lnTo>
                <a:lnTo>
                  <a:pt x="2867603" y="2892814"/>
                </a:lnTo>
                <a:lnTo>
                  <a:pt x="0" y="289281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1495" b="-149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790093">
            <a:off x="-294002" y="2404412"/>
            <a:ext cx="1953297" cy="909171"/>
          </a:xfrm>
          <a:custGeom>
            <a:avLst/>
            <a:gdLst/>
            <a:ahLst/>
            <a:cxnLst/>
            <a:rect l="l" t="t" r="r" b="b"/>
            <a:pathLst>
              <a:path w="1953297" h="909171">
                <a:moveTo>
                  <a:pt x="0" y="0"/>
                </a:moveTo>
                <a:lnTo>
                  <a:pt x="1953296" y="0"/>
                </a:lnTo>
                <a:lnTo>
                  <a:pt x="1953296" y="909171"/>
                </a:lnTo>
                <a:lnTo>
                  <a:pt x="0" y="90917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6093357" y="6037551"/>
            <a:ext cx="2331885" cy="4249449"/>
          </a:xfrm>
          <a:custGeom>
            <a:avLst/>
            <a:gdLst/>
            <a:ahLst/>
            <a:cxnLst/>
            <a:rect l="l" t="t" r="r" b="b"/>
            <a:pathLst>
              <a:path w="2331885" h="4249449">
                <a:moveTo>
                  <a:pt x="0" y="0"/>
                </a:moveTo>
                <a:lnTo>
                  <a:pt x="2331886" y="0"/>
                </a:lnTo>
                <a:lnTo>
                  <a:pt x="2331886" y="4249449"/>
                </a:lnTo>
                <a:lnTo>
                  <a:pt x="0" y="424944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flipH="1">
            <a:off x="14333208" y="6717407"/>
            <a:ext cx="5852184" cy="4030692"/>
          </a:xfrm>
          <a:custGeom>
            <a:avLst/>
            <a:gdLst/>
            <a:ahLst/>
            <a:cxnLst/>
            <a:rect l="l" t="t" r="r" b="b"/>
            <a:pathLst>
              <a:path w="5852184" h="4030692">
                <a:moveTo>
                  <a:pt x="5852184" y="0"/>
                </a:moveTo>
                <a:lnTo>
                  <a:pt x="0" y="0"/>
                </a:lnTo>
                <a:lnTo>
                  <a:pt x="0" y="4030692"/>
                </a:lnTo>
                <a:lnTo>
                  <a:pt x="5852184" y="4030692"/>
                </a:lnTo>
                <a:lnTo>
                  <a:pt x="5852184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flipH="1">
            <a:off x="-137243" y="6037551"/>
            <a:ext cx="2331885" cy="4249449"/>
          </a:xfrm>
          <a:custGeom>
            <a:avLst/>
            <a:gdLst/>
            <a:ahLst/>
            <a:cxnLst/>
            <a:rect l="l" t="t" r="r" b="b"/>
            <a:pathLst>
              <a:path w="2331885" h="4249449">
                <a:moveTo>
                  <a:pt x="2331886" y="0"/>
                </a:moveTo>
                <a:lnTo>
                  <a:pt x="0" y="0"/>
                </a:lnTo>
                <a:lnTo>
                  <a:pt x="0" y="4249449"/>
                </a:lnTo>
                <a:lnTo>
                  <a:pt x="2331886" y="4249449"/>
                </a:lnTo>
                <a:lnTo>
                  <a:pt x="2331886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-1498384" y="7142719"/>
            <a:ext cx="5852184" cy="4030692"/>
          </a:xfrm>
          <a:custGeom>
            <a:avLst/>
            <a:gdLst/>
            <a:ahLst/>
            <a:cxnLst/>
            <a:rect l="l" t="t" r="r" b="b"/>
            <a:pathLst>
              <a:path w="5852184" h="4030692">
                <a:moveTo>
                  <a:pt x="0" y="0"/>
                </a:moveTo>
                <a:lnTo>
                  <a:pt x="5852184" y="0"/>
                </a:lnTo>
                <a:lnTo>
                  <a:pt x="5852184" y="4030692"/>
                </a:lnTo>
                <a:lnTo>
                  <a:pt x="0" y="403069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2545340" y="678997"/>
            <a:ext cx="13418634" cy="1686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28"/>
              </a:lnSpc>
            </a:pPr>
            <a:r>
              <a:rPr lang="en-US" sz="5714" b="1">
                <a:solidFill>
                  <a:srgbClr val="FFFFFF"/>
                </a:solidFill>
                <a:latin typeface="Fraunces Bold"/>
                <a:ea typeface="Fraunces Bold"/>
                <a:cs typeface="Fraunces Bold"/>
                <a:sym typeface="Fraunces Bold"/>
              </a:rPr>
              <a:t>Bạn mèo làm sao?</a:t>
            </a:r>
          </a:p>
          <a:p>
            <a:pPr algn="ctr">
              <a:lnSpc>
                <a:spcPts val="6628"/>
              </a:lnSpc>
            </a:pPr>
            <a:endParaRPr lang="en-US" sz="5714" b="1">
              <a:solidFill>
                <a:srgbClr val="FFFFFF"/>
              </a:solidFill>
              <a:latin typeface="Fraunces Bold"/>
              <a:ea typeface="Fraunces Bold"/>
              <a:cs typeface="Fraunces Bold"/>
              <a:sym typeface="Fraunces Bold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9919217" y="5013627"/>
            <a:ext cx="3882980" cy="4667730"/>
          </a:xfrm>
          <a:custGeom>
            <a:avLst/>
            <a:gdLst/>
            <a:ahLst/>
            <a:cxnLst/>
            <a:rect l="l" t="t" r="r" b="b"/>
            <a:pathLst>
              <a:path w="3882980" h="4667730">
                <a:moveTo>
                  <a:pt x="0" y="0"/>
                </a:moveTo>
                <a:lnTo>
                  <a:pt x="3882981" y="0"/>
                </a:lnTo>
                <a:lnTo>
                  <a:pt x="3882981" y="4667730"/>
                </a:lnTo>
                <a:lnTo>
                  <a:pt x="0" y="466773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169816" t="-47598" r="-82939" b="-2008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flipH="1">
            <a:off x="12321951" y="8709059"/>
            <a:ext cx="2960494" cy="2039040"/>
          </a:xfrm>
          <a:custGeom>
            <a:avLst/>
            <a:gdLst/>
            <a:ahLst/>
            <a:cxnLst/>
            <a:rect l="l" t="t" r="r" b="b"/>
            <a:pathLst>
              <a:path w="2960494" h="2039040">
                <a:moveTo>
                  <a:pt x="2960494" y="0"/>
                </a:moveTo>
                <a:lnTo>
                  <a:pt x="0" y="0"/>
                </a:lnTo>
                <a:lnTo>
                  <a:pt x="0" y="2039040"/>
                </a:lnTo>
                <a:lnTo>
                  <a:pt x="2960494" y="2039040"/>
                </a:lnTo>
                <a:lnTo>
                  <a:pt x="2960494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8177973" y="2281653"/>
            <a:ext cx="3164395" cy="2800489"/>
          </a:xfrm>
          <a:custGeom>
            <a:avLst/>
            <a:gdLst/>
            <a:ahLst/>
            <a:cxnLst/>
            <a:rect l="l" t="t" r="r" b="b"/>
            <a:pathLst>
              <a:path w="3164395" h="2800489">
                <a:moveTo>
                  <a:pt x="0" y="0"/>
                </a:moveTo>
                <a:lnTo>
                  <a:pt x="3164394" y="0"/>
                </a:lnTo>
                <a:lnTo>
                  <a:pt x="3164394" y="2800490"/>
                </a:lnTo>
                <a:lnTo>
                  <a:pt x="0" y="280049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8177973" y="2686433"/>
            <a:ext cx="3164395" cy="1225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1">
                <a:solidFill>
                  <a:srgbClr val="0D44BF"/>
                </a:solidFill>
                <a:latin typeface="Fraunces Bold"/>
                <a:ea typeface="Fraunces Bold"/>
                <a:cs typeface="Fraunces Bold"/>
                <a:sym typeface="Fraunces Bold"/>
              </a:rPr>
              <a:t>Meo còn </a:t>
            </a:r>
          </a:p>
          <a:p>
            <a:pPr algn="ctr">
              <a:lnSpc>
                <a:spcPts val="4900"/>
              </a:lnSpc>
            </a:pPr>
            <a:r>
              <a:rPr lang="en-US" sz="3500" b="1">
                <a:solidFill>
                  <a:srgbClr val="0D44BF"/>
                </a:solidFill>
                <a:latin typeface="Fraunces Bold"/>
                <a:ea typeface="Fraunces Bold"/>
                <a:cs typeface="Fraunces Bold"/>
                <a:sym typeface="Fraunces Bold"/>
              </a:rPr>
              <a:t>mệt lắm!</a:t>
            </a:r>
          </a:p>
        </p:txBody>
      </p:sp>
      <p:sp>
        <p:nvSpPr>
          <p:cNvPr id="18" name="Freeform 18"/>
          <p:cNvSpPr/>
          <p:nvPr/>
        </p:nvSpPr>
        <p:spPr>
          <a:xfrm flipH="1">
            <a:off x="4156348" y="5082143"/>
            <a:ext cx="5034643" cy="4599214"/>
          </a:xfrm>
          <a:custGeom>
            <a:avLst/>
            <a:gdLst/>
            <a:ahLst/>
            <a:cxnLst/>
            <a:rect l="l" t="t" r="r" b="b"/>
            <a:pathLst>
              <a:path w="5034643" h="4599214">
                <a:moveTo>
                  <a:pt x="5034643" y="0"/>
                </a:moveTo>
                <a:lnTo>
                  <a:pt x="0" y="0"/>
                </a:lnTo>
                <a:lnTo>
                  <a:pt x="0" y="4599214"/>
                </a:lnTo>
                <a:lnTo>
                  <a:pt x="5034643" y="4599214"/>
                </a:lnTo>
                <a:lnTo>
                  <a:pt x="5034643" y="0"/>
                </a:lnTo>
                <a:close/>
              </a:path>
            </a:pathLst>
          </a:custGeom>
          <a:blipFill>
            <a:blip r:embed="rId17"/>
            <a:stretch>
              <a:fillRect l="-261621" t="-103550" r="-1621" b="-2366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3218487" y="8732753"/>
            <a:ext cx="2960494" cy="2039040"/>
          </a:xfrm>
          <a:custGeom>
            <a:avLst/>
            <a:gdLst/>
            <a:ahLst/>
            <a:cxnLst/>
            <a:rect l="l" t="t" r="r" b="b"/>
            <a:pathLst>
              <a:path w="2960494" h="2039040">
                <a:moveTo>
                  <a:pt x="0" y="0"/>
                </a:moveTo>
                <a:lnTo>
                  <a:pt x="2960494" y="0"/>
                </a:lnTo>
                <a:lnTo>
                  <a:pt x="2960494" y="2039040"/>
                </a:lnTo>
                <a:lnTo>
                  <a:pt x="0" y="203904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87856" y="-1026575"/>
            <a:ext cx="10778847" cy="10778847"/>
          </a:xfrm>
          <a:custGeom>
            <a:avLst/>
            <a:gdLst/>
            <a:ahLst/>
            <a:cxnLst/>
            <a:rect l="l" t="t" r="r" b="b"/>
            <a:pathLst>
              <a:path w="10778847" h="10778847">
                <a:moveTo>
                  <a:pt x="0" y="0"/>
                </a:moveTo>
                <a:lnTo>
                  <a:pt x="10778847" y="0"/>
                </a:lnTo>
                <a:lnTo>
                  <a:pt x="10778847" y="10778848"/>
                </a:lnTo>
                <a:lnTo>
                  <a:pt x="0" y="107788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190991" y="-245924"/>
            <a:ext cx="10684865" cy="10778847"/>
          </a:xfrm>
          <a:custGeom>
            <a:avLst/>
            <a:gdLst/>
            <a:ahLst/>
            <a:cxnLst/>
            <a:rect l="l" t="t" r="r" b="b"/>
            <a:pathLst>
              <a:path w="10684865" h="10778847">
                <a:moveTo>
                  <a:pt x="0" y="0"/>
                </a:moveTo>
                <a:lnTo>
                  <a:pt x="10684865" y="0"/>
                </a:lnTo>
                <a:lnTo>
                  <a:pt x="10684865" y="10778848"/>
                </a:lnTo>
                <a:lnTo>
                  <a:pt x="0" y="107788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87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3222678" y="134931"/>
            <a:ext cx="12063958" cy="2193447"/>
          </a:xfrm>
          <a:custGeom>
            <a:avLst/>
            <a:gdLst/>
            <a:ahLst/>
            <a:cxnLst/>
            <a:rect l="l" t="t" r="r" b="b"/>
            <a:pathLst>
              <a:path w="12063958" h="2193447">
                <a:moveTo>
                  <a:pt x="0" y="0"/>
                </a:moveTo>
                <a:lnTo>
                  <a:pt x="12063957" y="0"/>
                </a:lnTo>
                <a:lnTo>
                  <a:pt x="12063957" y="2193447"/>
                </a:lnTo>
                <a:lnTo>
                  <a:pt x="0" y="21934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flipH="1">
            <a:off x="427360" y="520321"/>
            <a:ext cx="1940352" cy="1673553"/>
          </a:xfrm>
          <a:custGeom>
            <a:avLst/>
            <a:gdLst/>
            <a:ahLst/>
            <a:cxnLst/>
            <a:rect l="l" t="t" r="r" b="b"/>
            <a:pathLst>
              <a:path w="1940352" h="1673553">
                <a:moveTo>
                  <a:pt x="1940352" y="0"/>
                </a:moveTo>
                <a:lnTo>
                  <a:pt x="0" y="0"/>
                </a:lnTo>
                <a:lnTo>
                  <a:pt x="0" y="1673553"/>
                </a:lnTo>
                <a:lnTo>
                  <a:pt x="1940352" y="1673553"/>
                </a:lnTo>
                <a:lnTo>
                  <a:pt x="1940352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1056397">
            <a:off x="16744497" y="4416292"/>
            <a:ext cx="1953297" cy="909171"/>
          </a:xfrm>
          <a:custGeom>
            <a:avLst/>
            <a:gdLst/>
            <a:ahLst/>
            <a:cxnLst/>
            <a:rect l="l" t="t" r="r" b="b"/>
            <a:pathLst>
              <a:path w="1953297" h="909171">
                <a:moveTo>
                  <a:pt x="0" y="0"/>
                </a:moveTo>
                <a:lnTo>
                  <a:pt x="1953297" y="0"/>
                </a:lnTo>
                <a:lnTo>
                  <a:pt x="1953297" y="909171"/>
                </a:lnTo>
                <a:lnTo>
                  <a:pt x="0" y="90917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5282445" y="134931"/>
            <a:ext cx="2867603" cy="2892814"/>
          </a:xfrm>
          <a:custGeom>
            <a:avLst/>
            <a:gdLst/>
            <a:ahLst/>
            <a:cxnLst/>
            <a:rect l="l" t="t" r="r" b="b"/>
            <a:pathLst>
              <a:path w="2867603" h="2892814">
                <a:moveTo>
                  <a:pt x="0" y="0"/>
                </a:moveTo>
                <a:lnTo>
                  <a:pt x="2867603" y="0"/>
                </a:lnTo>
                <a:lnTo>
                  <a:pt x="2867603" y="2892814"/>
                </a:lnTo>
                <a:lnTo>
                  <a:pt x="0" y="289281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1495" b="-149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790093">
            <a:off x="-294002" y="2404412"/>
            <a:ext cx="1953297" cy="909171"/>
          </a:xfrm>
          <a:custGeom>
            <a:avLst/>
            <a:gdLst/>
            <a:ahLst/>
            <a:cxnLst/>
            <a:rect l="l" t="t" r="r" b="b"/>
            <a:pathLst>
              <a:path w="1953297" h="909171">
                <a:moveTo>
                  <a:pt x="0" y="0"/>
                </a:moveTo>
                <a:lnTo>
                  <a:pt x="1953296" y="0"/>
                </a:lnTo>
                <a:lnTo>
                  <a:pt x="1953296" y="909171"/>
                </a:lnTo>
                <a:lnTo>
                  <a:pt x="0" y="90917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6093357" y="6037551"/>
            <a:ext cx="2331885" cy="4249449"/>
          </a:xfrm>
          <a:custGeom>
            <a:avLst/>
            <a:gdLst/>
            <a:ahLst/>
            <a:cxnLst/>
            <a:rect l="l" t="t" r="r" b="b"/>
            <a:pathLst>
              <a:path w="2331885" h="4249449">
                <a:moveTo>
                  <a:pt x="0" y="0"/>
                </a:moveTo>
                <a:lnTo>
                  <a:pt x="2331886" y="0"/>
                </a:lnTo>
                <a:lnTo>
                  <a:pt x="2331886" y="4249449"/>
                </a:lnTo>
                <a:lnTo>
                  <a:pt x="0" y="424944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flipH="1">
            <a:off x="14333208" y="6717407"/>
            <a:ext cx="5852184" cy="4030692"/>
          </a:xfrm>
          <a:custGeom>
            <a:avLst/>
            <a:gdLst/>
            <a:ahLst/>
            <a:cxnLst/>
            <a:rect l="l" t="t" r="r" b="b"/>
            <a:pathLst>
              <a:path w="5852184" h="4030692">
                <a:moveTo>
                  <a:pt x="5852184" y="0"/>
                </a:moveTo>
                <a:lnTo>
                  <a:pt x="0" y="0"/>
                </a:lnTo>
                <a:lnTo>
                  <a:pt x="0" y="4030692"/>
                </a:lnTo>
                <a:lnTo>
                  <a:pt x="5852184" y="4030692"/>
                </a:lnTo>
                <a:lnTo>
                  <a:pt x="5852184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flipH="1">
            <a:off x="-137243" y="6037551"/>
            <a:ext cx="2331885" cy="4249449"/>
          </a:xfrm>
          <a:custGeom>
            <a:avLst/>
            <a:gdLst/>
            <a:ahLst/>
            <a:cxnLst/>
            <a:rect l="l" t="t" r="r" b="b"/>
            <a:pathLst>
              <a:path w="2331885" h="4249449">
                <a:moveTo>
                  <a:pt x="2331886" y="0"/>
                </a:moveTo>
                <a:lnTo>
                  <a:pt x="0" y="0"/>
                </a:lnTo>
                <a:lnTo>
                  <a:pt x="0" y="4249449"/>
                </a:lnTo>
                <a:lnTo>
                  <a:pt x="2331886" y="4249449"/>
                </a:lnTo>
                <a:lnTo>
                  <a:pt x="2331886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-1498384" y="7142719"/>
            <a:ext cx="5852184" cy="4030692"/>
          </a:xfrm>
          <a:custGeom>
            <a:avLst/>
            <a:gdLst/>
            <a:ahLst/>
            <a:cxnLst/>
            <a:rect l="l" t="t" r="r" b="b"/>
            <a:pathLst>
              <a:path w="5852184" h="4030692">
                <a:moveTo>
                  <a:pt x="0" y="0"/>
                </a:moveTo>
                <a:lnTo>
                  <a:pt x="5852184" y="0"/>
                </a:lnTo>
                <a:lnTo>
                  <a:pt x="5852184" y="4030692"/>
                </a:lnTo>
                <a:lnTo>
                  <a:pt x="0" y="403069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2545340" y="416379"/>
            <a:ext cx="13418634" cy="1615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16"/>
              </a:lnSpc>
            </a:pPr>
            <a:r>
              <a:rPr lang="en-US" sz="4714" b="1">
                <a:solidFill>
                  <a:srgbClr val="FFFFFF"/>
                </a:solidFill>
                <a:latin typeface="Fraunces Bold"/>
                <a:ea typeface="Fraunces Bold"/>
                <a:cs typeface="Fraunces Bold"/>
                <a:sym typeface="Fraunces Bold"/>
              </a:rPr>
              <a:t>Thế còn bạn Vịt </a:t>
            </a:r>
          </a:p>
          <a:p>
            <a:pPr algn="ctr">
              <a:lnSpc>
                <a:spcPts val="6316"/>
              </a:lnSpc>
            </a:pPr>
            <a:r>
              <a:rPr lang="en-US" sz="4714" b="1">
                <a:solidFill>
                  <a:srgbClr val="FFFFFF"/>
                </a:solidFill>
                <a:latin typeface="Fraunces Bold"/>
                <a:ea typeface="Fraunces Bold"/>
                <a:cs typeface="Fraunces Bold"/>
                <a:sym typeface="Fraunces Bold"/>
              </a:rPr>
              <a:t>Bạn vịt phải đi đâu?</a:t>
            </a:r>
          </a:p>
        </p:txBody>
      </p:sp>
      <p:sp>
        <p:nvSpPr>
          <p:cNvPr id="14" name="Freeform 14"/>
          <p:cNvSpPr/>
          <p:nvPr/>
        </p:nvSpPr>
        <p:spPr>
          <a:xfrm>
            <a:off x="9919217" y="4590570"/>
            <a:ext cx="3882980" cy="4667730"/>
          </a:xfrm>
          <a:custGeom>
            <a:avLst/>
            <a:gdLst/>
            <a:ahLst/>
            <a:cxnLst/>
            <a:rect l="l" t="t" r="r" b="b"/>
            <a:pathLst>
              <a:path w="3882980" h="4667730">
                <a:moveTo>
                  <a:pt x="0" y="0"/>
                </a:moveTo>
                <a:lnTo>
                  <a:pt x="3882981" y="0"/>
                </a:lnTo>
                <a:lnTo>
                  <a:pt x="3882981" y="4667730"/>
                </a:lnTo>
                <a:lnTo>
                  <a:pt x="0" y="466773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169816" t="-47598" r="-82939" b="-2008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flipH="1">
            <a:off x="12321951" y="8709059"/>
            <a:ext cx="2960494" cy="2039040"/>
          </a:xfrm>
          <a:custGeom>
            <a:avLst/>
            <a:gdLst/>
            <a:ahLst/>
            <a:cxnLst/>
            <a:rect l="l" t="t" r="r" b="b"/>
            <a:pathLst>
              <a:path w="2960494" h="2039040">
                <a:moveTo>
                  <a:pt x="2960494" y="0"/>
                </a:moveTo>
                <a:lnTo>
                  <a:pt x="0" y="0"/>
                </a:lnTo>
                <a:lnTo>
                  <a:pt x="0" y="2039040"/>
                </a:lnTo>
                <a:lnTo>
                  <a:pt x="2960494" y="2039040"/>
                </a:lnTo>
                <a:lnTo>
                  <a:pt x="2960494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7369151" y="2858998"/>
            <a:ext cx="3164395" cy="2800489"/>
          </a:xfrm>
          <a:custGeom>
            <a:avLst/>
            <a:gdLst/>
            <a:ahLst/>
            <a:cxnLst/>
            <a:rect l="l" t="t" r="r" b="b"/>
            <a:pathLst>
              <a:path w="3164395" h="2800489">
                <a:moveTo>
                  <a:pt x="0" y="0"/>
                </a:moveTo>
                <a:lnTo>
                  <a:pt x="3164395" y="0"/>
                </a:lnTo>
                <a:lnTo>
                  <a:pt x="3164395" y="2800489"/>
                </a:lnTo>
                <a:lnTo>
                  <a:pt x="0" y="280048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7369151" y="3263777"/>
            <a:ext cx="3164395" cy="1225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1">
                <a:solidFill>
                  <a:srgbClr val="0D44BF"/>
                </a:solidFill>
                <a:latin typeface="Fraunces Bold"/>
                <a:ea typeface="Fraunces Bold"/>
                <a:cs typeface="Fraunces Bold"/>
                <a:sym typeface="Fraunces Bold"/>
              </a:rPr>
              <a:t>Vịt phải </a:t>
            </a:r>
          </a:p>
          <a:p>
            <a:pPr algn="ctr">
              <a:lnSpc>
                <a:spcPts val="4900"/>
              </a:lnSpc>
            </a:pPr>
            <a:r>
              <a:rPr lang="en-US" sz="3500" b="1">
                <a:solidFill>
                  <a:srgbClr val="0D44BF"/>
                </a:solidFill>
                <a:latin typeface="Fraunces Bold"/>
                <a:ea typeface="Fraunces Bold"/>
                <a:cs typeface="Fraunces Bold"/>
                <a:sym typeface="Fraunces Bold"/>
              </a:rPr>
              <a:t>đi bơi!</a:t>
            </a:r>
          </a:p>
        </p:txBody>
      </p:sp>
      <p:sp>
        <p:nvSpPr>
          <p:cNvPr id="18" name="Freeform 18"/>
          <p:cNvSpPr/>
          <p:nvPr/>
        </p:nvSpPr>
        <p:spPr>
          <a:xfrm>
            <a:off x="3218487" y="8732753"/>
            <a:ext cx="2960494" cy="2039040"/>
          </a:xfrm>
          <a:custGeom>
            <a:avLst/>
            <a:gdLst/>
            <a:ahLst/>
            <a:cxnLst/>
            <a:rect l="l" t="t" r="r" b="b"/>
            <a:pathLst>
              <a:path w="2960494" h="2039040">
                <a:moveTo>
                  <a:pt x="0" y="0"/>
                </a:moveTo>
                <a:lnTo>
                  <a:pt x="2960494" y="0"/>
                </a:lnTo>
                <a:lnTo>
                  <a:pt x="2960494" y="2039040"/>
                </a:lnTo>
                <a:lnTo>
                  <a:pt x="0" y="203904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 flipH="1">
            <a:off x="5059916" y="5082143"/>
            <a:ext cx="3321450" cy="4597162"/>
          </a:xfrm>
          <a:custGeom>
            <a:avLst/>
            <a:gdLst/>
            <a:ahLst/>
            <a:cxnLst/>
            <a:rect l="l" t="t" r="r" b="b"/>
            <a:pathLst>
              <a:path w="3321450" h="4597162">
                <a:moveTo>
                  <a:pt x="3321450" y="0"/>
                </a:moveTo>
                <a:lnTo>
                  <a:pt x="0" y="0"/>
                </a:lnTo>
                <a:lnTo>
                  <a:pt x="0" y="4597162"/>
                </a:lnTo>
                <a:lnTo>
                  <a:pt x="3321450" y="4597162"/>
                </a:lnTo>
                <a:lnTo>
                  <a:pt x="332145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285448-AFA1-FAB6-D8DB-F4E20137B2D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13"/>
          <a:stretch/>
        </p:blipFill>
        <p:spPr>
          <a:xfrm>
            <a:off x="-3110" y="11663"/>
            <a:ext cx="18592799" cy="1036145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18249900" y="5446841"/>
            <a:ext cx="5266143" cy="4832539"/>
          </a:xfrm>
          <a:custGeom>
            <a:avLst/>
            <a:gdLst/>
            <a:ahLst/>
            <a:cxnLst/>
            <a:rect l="l" t="t" r="r" b="b"/>
            <a:pathLst>
              <a:path w="5266143" h="4832539">
                <a:moveTo>
                  <a:pt x="0" y="0"/>
                </a:moveTo>
                <a:lnTo>
                  <a:pt x="5266143" y="0"/>
                </a:lnTo>
                <a:lnTo>
                  <a:pt x="5266143" y="4832538"/>
                </a:lnTo>
                <a:lnTo>
                  <a:pt x="0" y="48325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05897" t="-74581" r="-38717" b="-3994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33800" y="266700"/>
            <a:ext cx="1356360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6628"/>
              </a:lnSpc>
            </a:pPr>
            <a:r>
              <a:rPr lang="en-US" sz="5714" b="1">
                <a:solidFill>
                  <a:srgbClr val="FF0000"/>
                </a:solidFill>
                <a:latin typeface="Fraunces Bold"/>
                <a:ea typeface="Fraunces Bold"/>
                <a:cs typeface="Fraunces Bold"/>
                <a:sym typeface="Fraunces Bold"/>
              </a:rPr>
              <a:t>Cuối cùng bạn nào trồng hạt giống ?</a:t>
            </a:r>
          </a:p>
        </p:txBody>
      </p:sp>
    </p:spTree>
    <p:extLst>
      <p:ext uri="{BB962C8B-B14F-4D97-AF65-F5344CB8AC3E}">
        <p14:creationId xmlns:p14="http://schemas.microsoft.com/office/powerpoint/2010/main" val="368810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85185E-6 L -0.43351 -0.01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75" y="-6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99430" cy="10287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257800" y="15688"/>
            <a:ext cx="9144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ts val="6628"/>
              </a:lnSpc>
            </a:pPr>
            <a:r>
              <a:rPr lang="en-US" sz="4800" b="1">
                <a:solidFill>
                  <a:srgbClr val="FF0000"/>
                </a:solidFill>
                <a:latin typeface="Fraunces Bold"/>
                <a:ea typeface="Fraunces Bold"/>
                <a:cs typeface="Fraunces Bold"/>
                <a:sym typeface="Fraunces Bold"/>
              </a:rPr>
              <a:t>Cây đã ra quả gì? </a:t>
            </a:r>
          </a:p>
          <a:p>
            <a:pPr lvl="0" algn="ctr">
              <a:lnSpc>
                <a:spcPts val="6628"/>
              </a:lnSpc>
            </a:pPr>
            <a:r>
              <a:rPr lang="en-US" sz="4800" b="1">
                <a:solidFill>
                  <a:srgbClr val="FF0000"/>
                </a:solidFill>
                <a:latin typeface="Fraunces Bold"/>
                <a:ea typeface="Fraunces Bold"/>
                <a:cs typeface="Fraunces Bold"/>
                <a:sym typeface="Fraunces Bold"/>
              </a:rPr>
              <a:t>Quả táo có màu gì?</a:t>
            </a:r>
          </a:p>
        </p:txBody>
      </p:sp>
    </p:spTree>
    <p:extLst>
      <p:ext uri="{BB962C8B-B14F-4D97-AF65-F5344CB8AC3E}">
        <p14:creationId xmlns:p14="http://schemas.microsoft.com/office/powerpoint/2010/main" val="342970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1979</TotalTime>
  <Words>113</Words>
  <Application>Microsoft Office PowerPoint</Application>
  <PresentationFormat>Custom</PresentationFormat>
  <Paragraphs>21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Times New Roman</vt:lpstr>
      <vt:lpstr>Fraunces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Truyện Hạt táo xinh</dc:title>
  <cp:lastModifiedBy>Admin</cp:lastModifiedBy>
  <cp:revision>74</cp:revision>
  <dcterms:created xsi:type="dcterms:W3CDTF">2006-08-16T00:00:00Z</dcterms:created>
  <dcterms:modified xsi:type="dcterms:W3CDTF">2026-02-12T05:03:34Z</dcterms:modified>
  <dc:identifier>DAGbfmJ0I7M</dc:identifier>
</cp:coreProperties>
</file>