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59" r:id="rId4"/>
  </p:sldIdLst>
  <p:sldSz cx="18288000" cy="10287000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Lazydog" panose="020B0604020202020204" charset="0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756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viewProps" Target="viewProps.xml"/><Relationship Id="rId5" Type="http://schemas.openxmlformats.org/officeDocument/2006/relationships/font" Target="fonts/font1.fntdata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20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266651">
            <a:off x="5207646" y="2709681"/>
            <a:ext cx="8036098" cy="1100232"/>
            <a:chOff x="0" y="0"/>
            <a:chExt cx="2116503" cy="28977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16503" cy="289773"/>
            </a:xfrm>
            <a:custGeom>
              <a:avLst/>
              <a:gdLst/>
              <a:ahLst/>
              <a:cxnLst/>
              <a:rect l="l" t="t" r="r" b="b"/>
              <a:pathLst>
                <a:path w="2116503" h="289773">
                  <a:moveTo>
                    <a:pt x="0" y="0"/>
                  </a:moveTo>
                  <a:lnTo>
                    <a:pt x="2116503" y="0"/>
                  </a:lnTo>
                  <a:lnTo>
                    <a:pt x="2116503" y="289773"/>
                  </a:lnTo>
                  <a:lnTo>
                    <a:pt x="0" y="289773"/>
                  </a:lnTo>
                  <a:close/>
                </a:path>
              </a:pathLst>
            </a:custGeom>
            <a:solidFill>
              <a:srgbClr val="F6DC8E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116503" cy="3278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13764744" y="3238501"/>
            <a:ext cx="2770656" cy="6064444"/>
          </a:xfrm>
          <a:custGeom>
            <a:avLst/>
            <a:gdLst/>
            <a:ahLst/>
            <a:cxnLst/>
            <a:rect l="l" t="t" r="r" b="b"/>
            <a:pathLst>
              <a:path w="2031054" h="4231363">
                <a:moveTo>
                  <a:pt x="0" y="0"/>
                </a:moveTo>
                <a:lnTo>
                  <a:pt x="2031054" y="0"/>
                </a:lnTo>
                <a:lnTo>
                  <a:pt x="2031054" y="4231363"/>
                </a:lnTo>
                <a:lnTo>
                  <a:pt x="0" y="423136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18" name="Group 18"/>
          <p:cNvGrpSpPr/>
          <p:nvPr/>
        </p:nvGrpSpPr>
        <p:grpSpPr>
          <a:xfrm>
            <a:off x="1405513" y="499332"/>
            <a:ext cx="4163709" cy="1592083"/>
            <a:chOff x="0" y="0"/>
            <a:chExt cx="8140700" cy="3112770"/>
          </a:xfrm>
        </p:grpSpPr>
        <p:sp>
          <p:nvSpPr>
            <p:cNvPr id="19" name="Freeform 19"/>
            <p:cNvSpPr/>
            <p:nvPr/>
          </p:nvSpPr>
          <p:spPr>
            <a:xfrm>
              <a:off x="50800" y="36830"/>
              <a:ext cx="8050530" cy="3061970"/>
            </a:xfrm>
            <a:custGeom>
              <a:avLst/>
              <a:gdLst/>
              <a:ahLst/>
              <a:cxnLst/>
              <a:rect l="l" t="t" r="r" b="b"/>
              <a:pathLst>
                <a:path w="8050530" h="3061970">
                  <a:moveTo>
                    <a:pt x="0" y="2018030"/>
                  </a:moveTo>
                  <a:cubicBezTo>
                    <a:pt x="92710" y="1516380"/>
                    <a:pt x="248920" y="1391920"/>
                    <a:pt x="361950" y="1355090"/>
                  </a:cubicBezTo>
                  <a:cubicBezTo>
                    <a:pt x="453390" y="1324610"/>
                    <a:pt x="610870" y="1389380"/>
                    <a:pt x="643890" y="1370330"/>
                  </a:cubicBezTo>
                  <a:cubicBezTo>
                    <a:pt x="654050" y="1365250"/>
                    <a:pt x="650240" y="1356360"/>
                    <a:pt x="657860" y="1347470"/>
                  </a:cubicBezTo>
                  <a:cubicBezTo>
                    <a:pt x="669290" y="1330960"/>
                    <a:pt x="689610" y="1309370"/>
                    <a:pt x="718820" y="1282700"/>
                  </a:cubicBezTo>
                  <a:cubicBezTo>
                    <a:pt x="779780" y="1224280"/>
                    <a:pt x="899160" y="1104900"/>
                    <a:pt x="1022350" y="1029970"/>
                  </a:cubicBezTo>
                  <a:cubicBezTo>
                    <a:pt x="1176020" y="938530"/>
                    <a:pt x="1416050" y="840740"/>
                    <a:pt x="1586230" y="800100"/>
                  </a:cubicBezTo>
                  <a:cubicBezTo>
                    <a:pt x="1718310" y="768350"/>
                    <a:pt x="1860550" y="756920"/>
                    <a:pt x="1949450" y="769620"/>
                  </a:cubicBezTo>
                  <a:cubicBezTo>
                    <a:pt x="2004060" y="778510"/>
                    <a:pt x="2054860" y="833120"/>
                    <a:pt x="2077720" y="821690"/>
                  </a:cubicBezTo>
                  <a:cubicBezTo>
                    <a:pt x="2095500" y="812800"/>
                    <a:pt x="2084070" y="778510"/>
                    <a:pt x="2099310" y="746760"/>
                  </a:cubicBezTo>
                  <a:cubicBezTo>
                    <a:pt x="2134870" y="673100"/>
                    <a:pt x="2247900" y="511810"/>
                    <a:pt x="2340610" y="416560"/>
                  </a:cubicBezTo>
                  <a:cubicBezTo>
                    <a:pt x="2432050" y="323850"/>
                    <a:pt x="2534920" y="243840"/>
                    <a:pt x="2651760" y="180340"/>
                  </a:cubicBezTo>
                  <a:cubicBezTo>
                    <a:pt x="2776220" y="113030"/>
                    <a:pt x="2927350" y="59690"/>
                    <a:pt x="3069590" y="31750"/>
                  </a:cubicBezTo>
                  <a:cubicBezTo>
                    <a:pt x="3209290" y="5080"/>
                    <a:pt x="3354070" y="0"/>
                    <a:pt x="3497580" y="13970"/>
                  </a:cubicBezTo>
                  <a:cubicBezTo>
                    <a:pt x="3648710" y="27940"/>
                    <a:pt x="3810000" y="74930"/>
                    <a:pt x="3953510" y="124460"/>
                  </a:cubicBezTo>
                  <a:cubicBezTo>
                    <a:pt x="4089400" y="171450"/>
                    <a:pt x="4225290" y="224790"/>
                    <a:pt x="4339590" y="300990"/>
                  </a:cubicBezTo>
                  <a:cubicBezTo>
                    <a:pt x="4448810" y="373380"/>
                    <a:pt x="4635500" y="488950"/>
                    <a:pt x="4626610" y="566420"/>
                  </a:cubicBezTo>
                  <a:cubicBezTo>
                    <a:pt x="4616450" y="647700"/>
                    <a:pt x="4251960" y="764540"/>
                    <a:pt x="4258310" y="775970"/>
                  </a:cubicBezTo>
                  <a:cubicBezTo>
                    <a:pt x="4263390" y="787400"/>
                    <a:pt x="4541520" y="638810"/>
                    <a:pt x="4688840" y="622300"/>
                  </a:cubicBezTo>
                  <a:cubicBezTo>
                    <a:pt x="4836160" y="605790"/>
                    <a:pt x="4996180" y="632460"/>
                    <a:pt x="5142230" y="674370"/>
                  </a:cubicBezTo>
                  <a:cubicBezTo>
                    <a:pt x="5290820" y="716280"/>
                    <a:pt x="5463540" y="807720"/>
                    <a:pt x="5570220" y="876300"/>
                  </a:cubicBezTo>
                  <a:cubicBezTo>
                    <a:pt x="5641340" y="922020"/>
                    <a:pt x="5670550" y="1009650"/>
                    <a:pt x="5735320" y="1013460"/>
                  </a:cubicBezTo>
                  <a:cubicBezTo>
                    <a:pt x="5816600" y="1018540"/>
                    <a:pt x="5920740" y="866140"/>
                    <a:pt x="6028690" y="822960"/>
                  </a:cubicBezTo>
                  <a:cubicBezTo>
                    <a:pt x="6139180" y="778510"/>
                    <a:pt x="6266180" y="768350"/>
                    <a:pt x="6390640" y="755650"/>
                  </a:cubicBezTo>
                  <a:cubicBezTo>
                    <a:pt x="6522720" y="742950"/>
                    <a:pt x="6649720" y="727710"/>
                    <a:pt x="6798310" y="750570"/>
                  </a:cubicBezTo>
                  <a:cubicBezTo>
                    <a:pt x="6990080" y="779780"/>
                    <a:pt x="7259320" y="866140"/>
                    <a:pt x="7438390" y="958850"/>
                  </a:cubicBezTo>
                  <a:cubicBezTo>
                    <a:pt x="7588250" y="1035050"/>
                    <a:pt x="7722870" y="1127760"/>
                    <a:pt x="7815580" y="1236980"/>
                  </a:cubicBezTo>
                  <a:cubicBezTo>
                    <a:pt x="7899400" y="1334770"/>
                    <a:pt x="7951470" y="1451610"/>
                    <a:pt x="7988300" y="1570990"/>
                  </a:cubicBezTo>
                  <a:cubicBezTo>
                    <a:pt x="8026400" y="1695450"/>
                    <a:pt x="8037830" y="1832610"/>
                    <a:pt x="8039100" y="1969770"/>
                  </a:cubicBezTo>
                  <a:cubicBezTo>
                    <a:pt x="8040370" y="2117090"/>
                    <a:pt x="8050530" y="2279650"/>
                    <a:pt x="7989570" y="2426970"/>
                  </a:cubicBezTo>
                  <a:cubicBezTo>
                    <a:pt x="7918450" y="2597150"/>
                    <a:pt x="7752080" y="2835910"/>
                    <a:pt x="7597140" y="2913380"/>
                  </a:cubicBezTo>
                  <a:cubicBezTo>
                    <a:pt x="7467600" y="2978150"/>
                    <a:pt x="7258050" y="2952750"/>
                    <a:pt x="7160260" y="2928620"/>
                  </a:cubicBezTo>
                  <a:cubicBezTo>
                    <a:pt x="7104380" y="2915920"/>
                    <a:pt x="7058660" y="2858770"/>
                    <a:pt x="7037070" y="2861310"/>
                  </a:cubicBezTo>
                  <a:cubicBezTo>
                    <a:pt x="7029450" y="2862580"/>
                    <a:pt x="7031990" y="2870200"/>
                    <a:pt x="7021830" y="2876550"/>
                  </a:cubicBezTo>
                  <a:cubicBezTo>
                    <a:pt x="6978650" y="2901950"/>
                    <a:pt x="6766560" y="2995930"/>
                    <a:pt x="6617970" y="2993390"/>
                  </a:cubicBezTo>
                  <a:cubicBezTo>
                    <a:pt x="6432550" y="2990850"/>
                    <a:pt x="6116320" y="2861310"/>
                    <a:pt x="5999480" y="2791460"/>
                  </a:cubicBezTo>
                  <a:cubicBezTo>
                    <a:pt x="5943600" y="2757170"/>
                    <a:pt x="5924550" y="2686050"/>
                    <a:pt x="5892800" y="2688590"/>
                  </a:cubicBezTo>
                  <a:cubicBezTo>
                    <a:pt x="5864860" y="2689860"/>
                    <a:pt x="5858510" y="2748280"/>
                    <a:pt x="5816600" y="2781300"/>
                  </a:cubicBezTo>
                  <a:cubicBezTo>
                    <a:pt x="5725160" y="2853690"/>
                    <a:pt x="5480050" y="2985770"/>
                    <a:pt x="5299710" y="3023870"/>
                  </a:cubicBezTo>
                  <a:cubicBezTo>
                    <a:pt x="5123180" y="3061970"/>
                    <a:pt x="4908550" y="3045460"/>
                    <a:pt x="4748530" y="3012440"/>
                  </a:cubicBezTo>
                  <a:cubicBezTo>
                    <a:pt x="4617720" y="2984500"/>
                    <a:pt x="4531360" y="2932430"/>
                    <a:pt x="4405630" y="2871470"/>
                  </a:cubicBezTo>
                  <a:cubicBezTo>
                    <a:pt x="4240530" y="2788920"/>
                    <a:pt x="3958590" y="2633980"/>
                    <a:pt x="3853180" y="2547620"/>
                  </a:cubicBezTo>
                  <a:cubicBezTo>
                    <a:pt x="3802380" y="2505710"/>
                    <a:pt x="3783330" y="2437130"/>
                    <a:pt x="3754120" y="2438400"/>
                  </a:cubicBezTo>
                  <a:cubicBezTo>
                    <a:pt x="3728720" y="2438400"/>
                    <a:pt x="3721100" y="2494280"/>
                    <a:pt x="3684270" y="2522220"/>
                  </a:cubicBezTo>
                  <a:cubicBezTo>
                    <a:pt x="3611880" y="2575560"/>
                    <a:pt x="3450590" y="2639060"/>
                    <a:pt x="3310890" y="2678430"/>
                  </a:cubicBezTo>
                  <a:cubicBezTo>
                    <a:pt x="3144520" y="2725420"/>
                    <a:pt x="2931160" y="2766060"/>
                    <a:pt x="2747010" y="2764790"/>
                  </a:cubicBezTo>
                  <a:cubicBezTo>
                    <a:pt x="2569210" y="2762250"/>
                    <a:pt x="2358390" y="2733040"/>
                    <a:pt x="2222500" y="2673350"/>
                  </a:cubicBezTo>
                  <a:cubicBezTo>
                    <a:pt x="2118360" y="2627630"/>
                    <a:pt x="2075180" y="2498090"/>
                    <a:pt x="1977390" y="2485390"/>
                  </a:cubicBezTo>
                  <a:cubicBezTo>
                    <a:pt x="1854200" y="2470150"/>
                    <a:pt x="1678940" y="2637790"/>
                    <a:pt x="1531620" y="2673350"/>
                  </a:cubicBezTo>
                  <a:cubicBezTo>
                    <a:pt x="1395730" y="2706370"/>
                    <a:pt x="1263650" y="2708910"/>
                    <a:pt x="1125220" y="2701290"/>
                  </a:cubicBezTo>
                  <a:cubicBezTo>
                    <a:pt x="976630" y="2693670"/>
                    <a:pt x="807720" y="2669540"/>
                    <a:pt x="666750" y="2618740"/>
                  </a:cubicBezTo>
                  <a:cubicBezTo>
                    <a:pt x="532130" y="2571750"/>
                    <a:pt x="403860" y="2509520"/>
                    <a:pt x="295910" y="2415540"/>
                  </a:cubicBezTo>
                  <a:cubicBezTo>
                    <a:pt x="179070" y="2313940"/>
                    <a:pt x="0" y="2018030"/>
                    <a:pt x="0" y="2018030"/>
                  </a:cubicBezTo>
                </a:path>
              </a:pathLst>
            </a:custGeom>
            <a:solidFill>
              <a:srgbClr val="FFFFFF">
                <a:alpha val="62745"/>
              </a:srgbClr>
            </a:solidFill>
            <a:ln cap="sq">
              <a:noFill/>
              <a:prstDash val="solid"/>
              <a:miter/>
            </a:ln>
          </p:spPr>
        </p:sp>
      </p:grpSp>
      <p:sp>
        <p:nvSpPr>
          <p:cNvPr id="20" name="Freeform 20"/>
          <p:cNvSpPr/>
          <p:nvPr/>
        </p:nvSpPr>
        <p:spPr>
          <a:xfrm>
            <a:off x="-157758" y="0"/>
            <a:ext cx="4627479" cy="9924887"/>
          </a:xfrm>
          <a:custGeom>
            <a:avLst/>
            <a:gdLst/>
            <a:ahLst/>
            <a:cxnLst/>
            <a:rect l="l" t="t" r="r" b="b"/>
            <a:pathLst>
              <a:path w="4627479" h="9924887">
                <a:moveTo>
                  <a:pt x="0" y="0"/>
                </a:moveTo>
                <a:lnTo>
                  <a:pt x="4627479" y="0"/>
                </a:lnTo>
                <a:lnTo>
                  <a:pt x="4627479" y="9924887"/>
                </a:lnTo>
                <a:lnTo>
                  <a:pt x="0" y="992488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824595" y="4251150"/>
            <a:ext cx="2662772" cy="5711040"/>
          </a:xfrm>
          <a:custGeom>
            <a:avLst/>
            <a:gdLst/>
            <a:ahLst/>
            <a:cxnLst/>
            <a:rect l="l" t="t" r="r" b="b"/>
            <a:pathLst>
              <a:path w="2662772" h="5711040">
                <a:moveTo>
                  <a:pt x="0" y="0"/>
                </a:moveTo>
                <a:lnTo>
                  <a:pt x="2662773" y="0"/>
                </a:lnTo>
                <a:lnTo>
                  <a:pt x="2662773" y="5711040"/>
                </a:lnTo>
                <a:lnTo>
                  <a:pt x="0" y="57110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 flipH="1">
            <a:off x="5203984" y="6163131"/>
            <a:ext cx="1868717" cy="3593686"/>
          </a:xfrm>
          <a:custGeom>
            <a:avLst/>
            <a:gdLst/>
            <a:ahLst/>
            <a:cxnLst/>
            <a:rect l="l" t="t" r="r" b="b"/>
            <a:pathLst>
              <a:path w="1868717" h="3593686">
                <a:moveTo>
                  <a:pt x="1868717" y="0"/>
                </a:moveTo>
                <a:lnTo>
                  <a:pt x="0" y="0"/>
                </a:lnTo>
                <a:lnTo>
                  <a:pt x="0" y="3593686"/>
                </a:lnTo>
                <a:lnTo>
                  <a:pt x="1868717" y="3593686"/>
                </a:lnTo>
                <a:lnTo>
                  <a:pt x="1868717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9469545" y="6819900"/>
            <a:ext cx="2270970" cy="1547098"/>
          </a:xfrm>
          <a:custGeom>
            <a:avLst/>
            <a:gdLst/>
            <a:ahLst/>
            <a:cxnLst/>
            <a:rect l="l" t="t" r="r" b="b"/>
            <a:pathLst>
              <a:path w="2270970" h="1547098">
                <a:moveTo>
                  <a:pt x="0" y="0"/>
                </a:moveTo>
                <a:lnTo>
                  <a:pt x="2270970" y="0"/>
                </a:lnTo>
                <a:lnTo>
                  <a:pt x="2270970" y="1547098"/>
                </a:lnTo>
                <a:lnTo>
                  <a:pt x="0" y="154709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26" name="Group 26"/>
          <p:cNvGrpSpPr/>
          <p:nvPr/>
        </p:nvGrpSpPr>
        <p:grpSpPr>
          <a:xfrm rot="330671">
            <a:off x="6836651" y="1275460"/>
            <a:ext cx="4752563" cy="852008"/>
            <a:chOff x="0" y="0"/>
            <a:chExt cx="1251704" cy="224397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251704" cy="224397"/>
            </a:xfrm>
            <a:custGeom>
              <a:avLst/>
              <a:gdLst/>
              <a:ahLst/>
              <a:cxnLst/>
              <a:rect l="l" t="t" r="r" b="b"/>
              <a:pathLst>
                <a:path w="1251704" h="224397">
                  <a:moveTo>
                    <a:pt x="0" y="0"/>
                  </a:moveTo>
                  <a:lnTo>
                    <a:pt x="1251704" y="0"/>
                  </a:lnTo>
                  <a:lnTo>
                    <a:pt x="1251704" y="224397"/>
                  </a:lnTo>
                  <a:lnTo>
                    <a:pt x="0" y="224397"/>
                  </a:lnTo>
                  <a:close/>
                </a:path>
              </a:pathLst>
            </a:custGeom>
            <a:solidFill>
              <a:srgbClr val="F6DC8E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1251704" cy="2624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3773397" y="2353717"/>
            <a:ext cx="4163709" cy="1592083"/>
            <a:chOff x="0" y="0"/>
            <a:chExt cx="8140700" cy="3112770"/>
          </a:xfrm>
        </p:grpSpPr>
        <p:sp>
          <p:nvSpPr>
            <p:cNvPr id="30" name="Freeform 30"/>
            <p:cNvSpPr/>
            <p:nvPr/>
          </p:nvSpPr>
          <p:spPr>
            <a:xfrm>
              <a:off x="50800" y="36830"/>
              <a:ext cx="8050530" cy="3061970"/>
            </a:xfrm>
            <a:custGeom>
              <a:avLst/>
              <a:gdLst/>
              <a:ahLst/>
              <a:cxnLst/>
              <a:rect l="l" t="t" r="r" b="b"/>
              <a:pathLst>
                <a:path w="8050530" h="3061970">
                  <a:moveTo>
                    <a:pt x="0" y="2018030"/>
                  </a:moveTo>
                  <a:cubicBezTo>
                    <a:pt x="92710" y="1516380"/>
                    <a:pt x="248920" y="1391920"/>
                    <a:pt x="361950" y="1355090"/>
                  </a:cubicBezTo>
                  <a:cubicBezTo>
                    <a:pt x="453390" y="1324610"/>
                    <a:pt x="610870" y="1389380"/>
                    <a:pt x="643890" y="1370330"/>
                  </a:cubicBezTo>
                  <a:cubicBezTo>
                    <a:pt x="654050" y="1365250"/>
                    <a:pt x="650240" y="1356360"/>
                    <a:pt x="657860" y="1347470"/>
                  </a:cubicBezTo>
                  <a:cubicBezTo>
                    <a:pt x="669290" y="1330960"/>
                    <a:pt x="689610" y="1309370"/>
                    <a:pt x="718820" y="1282700"/>
                  </a:cubicBezTo>
                  <a:cubicBezTo>
                    <a:pt x="779780" y="1224280"/>
                    <a:pt x="899160" y="1104900"/>
                    <a:pt x="1022350" y="1029970"/>
                  </a:cubicBezTo>
                  <a:cubicBezTo>
                    <a:pt x="1176020" y="938530"/>
                    <a:pt x="1416050" y="840740"/>
                    <a:pt x="1586230" y="800100"/>
                  </a:cubicBezTo>
                  <a:cubicBezTo>
                    <a:pt x="1718310" y="768350"/>
                    <a:pt x="1860550" y="756920"/>
                    <a:pt x="1949450" y="769620"/>
                  </a:cubicBezTo>
                  <a:cubicBezTo>
                    <a:pt x="2004060" y="778510"/>
                    <a:pt x="2054860" y="833120"/>
                    <a:pt x="2077720" y="821690"/>
                  </a:cubicBezTo>
                  <a:cubicBezTo>
                    <a:pt x="2095500" y="812800"/>
                    <a:pt x="2084070" y="778510"/>
                    <a:pt x="2099310" y="746760"/>
                  </a:cubicBezTo>
                  <a:cubicBezTo>
                    <a:pt x="2134870" y="673100"/>
                    <a:pt x="2247900" y="511810"/>
                    <a:pt x="2340610" y="416560"/>
                  </a:cubicBezTo>
                  <a:cubicBezTo>
                    <a:pt x="2432050" y="323850"/>
                    <a:pt x="2534920" y="243840"/>
                    <a:pt x="2651760" y="180340"/>
                  </a:cubicBezTo>
                  <a:cubicBezTo>
                    <a:pt x="2776220" y="113030"/>
                    <a:pt x="2927350" y="59690"/>
                    <a:pt x="3069590" y="31750"/>
                  </a:cubicBezTo>
                  <a:cubicBezTo>
                    <a:pt x="3209290" y="5080"/>
                    <a:pt x="3354070" y="0"/>
                    <a:pt x="3497580" y="13970"/>
                  </a:cubicBezTo>
                  <a:cubicBezTo>
                    <a:pt x="3648710" y="27940"/>
                    <a:pt x="3810000" y="74930"/>
                    <a:pt x="3953510" y="124460"/>
                  </a:cubicBezTo>
                  <a:cubicBezTo>
                    <a:pt x="4089400" y="171450"/>
                    <a:pt x="4225290" y="224790"/>
                    <a:pt x="4339590" y="300990"/>
                  </a:cubicBezTo>
                  <a:cubicBezTo>
                    <a:pt x="4448810" y="373380"/>
                    <a:pt x="4635500" y="488950"/>
                    <a:pt x="4626610" y="566420"/>
                  </a:cubicBezTo>
                  <a:cubicBezTo>
                    <a:pt x="4616450" y="647700"/>
                    <a:pt x="4251960" y="764540"/>
                    <a:pt x="4258310" y="775970"/>
                  </a:cubicBezTo>
                  <a:cubicBezTo>
                    <a:pt x="4263390" y="787400"/>
                    <a:pt x="4541520" y="638810"/>
                    <a:pt x="4688840" y="622300"/>
                  </a:cubicBezTo>
                  <a:cubicBezTo>
                    <a:pt x="4836160" y="605790"/>
                    <a:pt x="4996180" y="632460"/>
                    <a:pt x="5142230" y="674370"/>
                  </a:cubicBezTo>
                  <a:cubicBezTo>
                    <a:pt x="5290820" y="716280"/>
                    <a:pt x="5463540" y="807720"/>
                    <a:pt x="5570220" y="876300"/>
                  </a:cubicBezTo>
                  <a:cubicBezTo>
                    <a:pt x="5641340" y="922020"/>
                    <a:pt x="5670550" y="1009650"/>
                    <a:pt x="5735320" y="1013460"/>
                  </a:cubicBezTo>
                  <a:cubicBezTo>
                    <a:pt x="5816600" y="1018540"/>
                    <a:pt x="5920740" y="866140"/>
                    <a:pt x="6028690" y="822960"/>
                  </a:cubicBezTo>
                  <a:cubicBezTo>
                    <a:pt x="6139180" y="778510"/>
                    <a:pt x="6266180" y="768350"/>
                    <a:pt x="6390640" y="755650"/>
                  </a:cubicBezTo>
                  <a:cubicBezTo>
                    <a:pt x="6522720" y="742950"/>
                    <a:pt x="6649720" y="727710"/>
                    <a:pt x="6798310" y="750570"/>
                  </a:cubicBezTo>
                  <a:cubicBezTo>
                    <a:pt x="6990080" y="779780"/>
                    <a:pt x="7259320" y="866140"/>
                    <a:pt x="7438390" y="958850"/>
                  </a:cubicBezTo>
                  <a:cubicBezTo>
                    <a:pt x="7588250" y="1035050"/>
                    <a:pt x="7722870" y="1127760"/>
                    <a:pt x="7815580" y="1236980"/>
                  </a:cubicBezTo>
                  <a:cubicBezTo>
                    <a:pt x="7899400" y="1334770"/>
                    <a:pt x="7951470" y="1451610"/>
                    <a:pt x="7988300" y="1570990"/>
                  </a:cubicBezTo>
                  <a:cubicBezTo>
                    <a:pt x="8026400" y="1695450"/>
                    <a:pt x="8037830" y="1832610"/>
                    <a:pt x="8039100" y="1969770"/>
                  </a:cubicBezTo>
                  <a:cubicBezTo>
                    <a:pt x="8040370" y="2117090"/>
                    <a:pt x="8050530" y="2279650"/>
                    <a:pt x="7989570" y="2426970"/>
                  </a:cubicBezTo>
                  <a:cubicBezTo>
                    <a:pt x="7918450" y="2597150"/>
                    <a:pt x="7752080" y="2835910"/>
                    <a:pt x="7597140" y="2913380"/>
                  </a:cubicBezTo>
                  <a:cubicBezTo>
                    <a:pt x="7467600" y="2978150"/>
                    <a:pt x="7258050" y="2952750"/>
                    <a:pt x="7160260" y="2928620"/>
                  </a:cubicBezTo>
                  <a:cubicBezTo>
                    <a:pt x="7104380" y="2915920"/>
                    <a:pt x="7058660" y="2858770"/>
                    <a:pt x="7037070" y="2861310"/>
                  </a:cubicBezTo>
                  <a:cubicBezTo>
                    <a:pt x="7029450" y="2862580"/>
                    <a:pt x="7031990" y="2870200"/>
                    <a:pt x="7021830" y="2876550"/>
                  </a:cubicBezTo>
                  <a:cubicBezTo>
                    <a:pt x="6978650" y="2901950"/>
                    <a:pt x="6766560" y="2995930"/>
                    <a:pt x="6617970" y="2993390"/>
                  </a:cubicBezTo>
                  <a:cubicBezTo>
                    <a:pt x="6432550" y="2990850"/>
                    <a:pt x="6116320" y="2861310"/>
                    <a:pt x="5999480" y="2791460"/>
                  </a:cubicBezTo>
                  <a:cubicBezTo>
                    <a:pt x="5943600" y="2757170"/>
                    <a:pt x="5924550" y="2686050"/>
                    <a:pt x="5892800" y="2688590"/>
                  </a:cubicBezTo>
                  <a:cubicBezTo>
                    <a:pt x="5864860" y="2689860"/>
                    <a:pt x="5858510" y="2748280"/>
                    <a:pt x="5816600" y="2781300"/>
                  </a:cubicBezTo>
                  <a:cubicBezTo>
                    <a:pt x="5725160" y="2853690"/>
                    <a:pt x="5480050" y="2985770"/>
                    <a:pt x="5299710" y="3023870"/>
                  </a:cubicBezTo>
                  <a:cubicBezTo>
                    <a:pt x="5123180" y="3061970"/>
                    <a:pt x="4908550" y="3045460"/>
                    <a:pt x="4748530" y="3012440"/>
                  </a:cubicBezTo>
                  <a:cubicBezTo>
                    <a:pt x="4617720" y="2984500"/>
                    <a:pt x="4531360" y="2932430"/>
                    <a:pt x="4405630" y="2871470"/>
                  </a:cubicBezTo>
                  <a:cubicBezTo>
                    <a:pt x="4240530" y="2788920"/>
                    <a:pt x="3958590" y="2633980"/>
                    <a:pt x="3853180" y="2547620"/>
                  </a:cubicBezTo>
                  <a:cubicBezTo>
                    <a:pt x="3802380" y="2505710"/>
                    <a:pt x="3783330" y="2437130"/>
                    <a:pt x="3754120" y="2438400"/>
                  </a:cubicBezTo>
                  <a:cubicBezTo>
                    <a:pt x="3728720" y="2438400"/>
                    <a:pt x="3721100" y="2494280"/>
                    <a:pt x="3684270" y="2522220"/>
                  </a:cubicBezTo>
                  <a:cubicBezTo>
                    <a:pt x="3611880" y="2575560"/>
                    <a:pt x="3450590" y="2639060"/>
                    <a:pt x="3310890" y="2678430"/>
                  </a:cubicBezTo>
                  <a:cubicBezTo>
                    <a:pt x="3144520" y="2725420"/>
                    <a:pt x="2931160" y="2766060"/>
                    <a:pt x="2747010" y="2764790"/>
                  </a:cubicBezTo>
                  <a:cubicBezTo>
                    <a:pt x="2569210" y="2762250"/>
                    <a:pt x="2358390" y="2733040"/>
                    <a:pt x="2222500" y="2673350"/>
                  </a:cubicBezTo>
                  <a:cubicBezTo>
                    <a:pt x="2118360" y="2627630"/>
                    <a:pt x="2075180" y="2498090"/>
                    <a:pt x="1977390" y="2485390"/>
                  </a:cubicBezTo>
                  <a:cubicBezTo>
                    <a:pt x="1854200" y="2470150"/>
                    <a:pt x="1678940" y="2637790"/>
                    <a:pt x="1531620" y="2673350"/>
                  </a:cubicBezTo>
                  <a:cubicBezTo>
                    <a:pt x="1395730" y="2706370"/>
                    <a:pt x="1263650" y="2708910"/>
                    <a:pt x="1125220" y="2701290"/>
                  </a:cubicBezTo>
                  <a:cubicBezTo>
                    <a:pt x="976630" y="2693670"/>
                    <a:pt x="807720" y="2669540"/>
                    <a:pt x="666750" y="2618740"/>
                  </a:cubicBezTo>
                  <a:cubicBezTo>
                    <a:pt x="532130" y="2571750"/>
                    <a:pt x="403860" y="2509520"/>
                    <a:pt x="295910" y="2415540"/>
                  </a:cubicBezTo>
                  <a:cubicBezTo>
                    <a:pt x="179070" y="2313940"/>
                    <a:pt x="0" y="2018030"/>
                    <a:pt x="0" y="2018030"/>
                  </a:cubicBezTo>
                </a:path>
              </a:pathLst>
            </a:custGeom>
            <a:solidFill>
              <a:srgbClr val="FFFFFF">
                <a:alpha val="62745"/>
              </a:srgbClr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31" name="Group 31"/>
          <p:cNvGrpSpPr/>
          <p:nvPr/>
        </p:nvGrpSpPr>
        <p:grpSpPr>
          <a:xfrm>
            <a:off x="12360079" y="782039"/>
            <a:ext cx="2685006" cy="1026669"/>
            <a:chOff x="0" y="0"/>
            <a:chExt cx="8140700" cy="3112770"/>
          </a:xfrm>
        </p:grpSpPr>
        <p:sp>
          <p:nvSpPr>
            <p:cNvPr id="32" name="Freeform 32"/>
            <p:cNvSpPr/>
            <p:nvPr/>
          </p:nvSpPr>
          <p:spPr>
            <a:xfrm>
              <a:off x="50800" y="36830"/>
              <a:ext cx="8050530" cy="3061970"/>
            </a:xfrm>
            <a:custGeom>
              <a:avLst/>
              <a:gdLst/>
              <a:ahLst/>
              <a:cxnLst/>
              <a:rect l="l" t="t" r="r" b="b"/>
              <a:pathLst>
                <a:path w="8050530" h="3061970">
                  <a:moveTo>
                    <a:pt x="0" y="2018030"/>
                  </a:moveTo>
                  <a:cubicBezTo>
                    <a:pt x="92710" y="1516380"/>
                    <a:pt x="248920" y="1391920"/>
                    <a:pt x="361950" y="1355090"/>
                  </a:cubicBezTo>
                  <a:cubicBezTo>
                    <a:pt x="453390" y="1324610"/>
                    <a:pt x="610870" y="1389380"/>
                    <a:pt x="643890" y="1370330"/>
                  </a:cubicBezTo>
                  <a:cubicBezTo>
                    <a:pt x="654050" y="1365250"/>
                    <a:pt x="650240" y="1356360"/>
                    <a:pt x="657860" y="1347470"/>
                  </a:cubicBezTo>
                  <a:cubicBezTo>
                    <a:pt x="669290" y="1330960"/>
                    <a:pt x="689610" y="1309370"/>
                    <a:pt x="718820" y="1282700"/>
                  </a:cubicBezTo>
                  <a:cubicBezTo>
                    <a:pt x="779780" y="1224280"/>
                    <a:pt x="899160" y="1104900"/>
                    <a:pt x="1022350" y="1029970"/>
                  </a:cubicBezTo>
                  <a:cubicBezTo>
                    <a:pt x="1176020" y="938530"/>
                    <a:pt x="1416050" y="840740"/>
                    <a:pt x="1586230" y="800100"/>
                  </a:cubicBezTo>
                  <a:cubicBezTo>
                    <a:pt x="1718310" y="768350"/>
                    <a:pt x="1860550" y="756920"/>
                    <a:pt x="1949450" y="769620"/>
                  </a:cubicBezTo>
                  <a:cubicBezTo>
                    <a:pt x="2004060" y="778510"/>
                    <a:pt x="2054860" y="833120"/>
                    <a:pt x="2077720" y="821690"/>
                  </a:cubicBezTo>
                  <a:cubicBezTo>
                    <a:pt x="2095500" y="812800"/>
                    <a:pt x="2084070" y="778510"/>
                    <a:pt x="2099310" y="746760"/>
                  </a:cubicBezTo>
                  <a:cubicBezTo>
                    <a:pt x="2134870" y="673100"/>
                    <a:pt x="2247900" y="511810"/>
                    <a:pt x="2340610" y="416560"/>
                  </a:cubicBezTo>
                  <a:cubicBezTo>
                    <a:pt x="2432050" y="323850"/>
                    <a:pt x="2534920" y="243840"/>
                    <a:pt x="2651760" y="180340"/>
                  </a:cubicBezTo>
                  <a:cubicBezTo>
                    <a:pt x="2776220" y="113030"/>
                    <a:pt x="2927350" y="59690"/>
                    <a:pt x="3069590" y="31750"/>
                  </a:cubicBezTo>
                  <a:cubicBezTo>
                    <a:pt x="3209290" y="5080"/>
                    <a:pt x="3354070" y="0"/>
                    <a:pt x="3497580" y="13970"/>
                  </a:cubicBezTo>
                  <a:cubicBezTo>
                    <a:pt x="3648710" y="27940"/>
                    <a:pt x="3810000" y="74930"/>
                    <a:pt x="3953510" y="124460"/>
                  </a:cubicBezTo>
                  <a:cubicBezTo>
                    <a:pt x="4089400" y="171450"/>
                    <a:pt x="4225290" y="224790"/>
                    <a:pt x="4339590" y="300990"/>
                  </a:cubicBezTo>
                  <a:cubicBezTo>
                    <a:pt x="4448810" y="373380"/>
                    <a:pt x="4635500" y="488950"/>
                    <a:pt x="4626610" y="566420"/>
                  </a:cubicBezTo>
                  <a:cubicBezTo>
                    <a:pt x="4616450" y="647700"/>
                    <a:pt x="4251960" y="764540"/>
                    <a:pt x="4258310" y="775970"/>
                  </a:cubicBezTo>
                  <a:cubicBezTo>
                    <a:pt x="4263390" y="787400"/>
                    <a:pt x="4541520" y="638810"/>
                    <a:pt x="4688840" y="622300"/>
                  </a:cubicBezTo>
                  <a:cubicBezTo>
                    <a:pt x="4836160" y="605790"/>
                    <a:pt x="4996180" y="632460"/>
                    <a:pt x="5142230" y="674370"/>
                  </a:cubicBezTo>
                  <a:cubicBezTo>
                    <a:pt x="5290820" y="716280"/>
                    <a:pt x="5463540" y="807720"/>
                    <a:pt x="5570220" y="876300"/>
                  </a:cubicBezTo>
                  <a:cubicBezTo>
                    <a:pt x="5641340" y="922020"/>
                    <a:pt x="5670550" y="1009650"/>
                    <a:pt x="5735320" y="1013460"/>
                  </a:cubicBezTo>
                  <a:cubicBezTo>
                    <a:pt x="5816600" y="1018540"/>
                    <a:pt x="5920740" y="866140"/>
                    <a:pt x="6028690" y="822960"/>
                  </a:cubicBezTo>
                  <a:cubicBezTo>
                    <a:pt x="6139180" y="778510"/>
                    <a:pt x="6266180" y="768350"/>
                    <a:pt x="6390640" y="755650"/>
                  </a:cubicBezTo>
                  <a:cubicBezTo>
                    <a:pt x="6522720" y="742950"/>
                    <a:pt x="6649720" y="727710"/>
                    <a:pt x="6798310" y="750570"/>
                  </a:cubicBezTo>
                  <a:cubicBezTo>
                    <a:pt x="6990080" y="779780"/>
                    <a:pt x="7259320" y="866140"/>
                    <a:pt x="7438390" y="958850"/>
                  </a:cubicBezTo>
                  <a:cubicBezTo>
                    <a:pt x="7588250" y="1035050"/>
                    <a:pt x="7722870" y="1127760"/>
                    <a:pt x="7815580" y="1236980"/>
                  </a:cubicBezTo>
                  <a:cubicBezTo>
                    <a:pt x="7899400" y="1334770"/>
                    <a:pt x="7951470" y="1451610"/>
                    <a:pt x="7988300" y="1570990"/>
                  </a:cubicBezTo>
                  <a:cubicBezTo>
                    <a:pt x="8026400" y="1695450"/>
                    <a:pt x="8037830" y="1832610"/>
                    <a:pt x="8039100" y="1969770"/>
                  </a:cubicBezTo>
                  <a:cubicBezTo>
                    <a:pt x="8040370" y="2117090"/>
                    <a:pt x="8050530" y="2279650"/>
                    <a:pt x="7989570" y="2426970"/>
                  </a:cubicBezTo>
                  <a:cubicBezTo>
                    <a:pt x="7918450" y="2597150"/>
                    <a:pt x="7752080" y="2835910"/>
                    <a:pt x="7597140" y="2913380"/>
                  </a:cubicBezTo>
                  <a:cubicBezTo>
                    <a:pt x="7467600" y="2978150"/>
                    <a:pt x="7258050" y="2952750"/>
                    <a:pt x="7160260" y="2928620"/>
                  </a:cubicBezTo>
                  <a:cubicBezTo>
                    <a:pt x="7104380" y="2915920"/>
                    <a:pt x="7058660" y="2858770"/>
                    <a:pt x="7037070" y="2861310"/>
                  </a:cubicBezTo>
                  <a:cubicBezTo>
                    <a:pt x="7029450" y="2862580"/>
                    <a:pt x="7031990" y="2870200"/>
                    <a:pt x="7021830" y="2876550"/>
                  </a:cubicBezTo>
                  <a:cubicBezTo>
                    <a:pt x="6978650" y="2901950"/>
                    <a:pt x="6766560" y="2995930"/>
                    <a:pt x="6617970" y="2993390"/>
                  </a:cubicBezTo>
                  <a:cubicBezTo>
                    <a:pt x="6432550" y="2990850"/>
                    <a:pt x="6116320" y="2861310"/>
                    <a:pt x="5999480" y="2791460"/>
                  </a:cubicBezTo>
                  <a:cubicBezTo>
                    <a:pt x="5943600" y="2757170"/>
                    <a:pt x="5924550" y="2686050"/>
                    <a:pt x="5892800" y="2688590"/>
                  </a:cubicBezTo>
                  <a:cubicBezTo>
                    <a:pt x="5864860" y="2689860"/>
                    <a:pt x="5858510" y="2748280"/>
                    <a:pt x="5816600" y="2781300"/>
                  </a:cubicBezTo>
                  <a:cubicBezTo>
                    <a:pt x="5725160" y="2853690"/>
                    <a:pt x="5480050" y="2985770"/>
                    <a:pt x="5299710" y="3023870"/>
                  </a:cubicBezTo>
                  <a:cubicBezTo>
                    <a:pt x="5123180" y="3061970"/>
                    <a:pt x="4908550" y="3045460"/>
                    <a:pt x="4748530" y="3012440"/>
                  </a:cubicBezTo>
                  <a:cubicBezTo>
                    <a:pt x="4617720" y="2984500"/>
                    <a:pt x="4531360" y="2932430"/>
                    <a:pt x="4405630" y="2871470"/>
                  </a:cubicBezTo>
                  <a:cubicBezTo>
                    <a:pt x="4240530" y="2788920"/>
                    <a:pt x="3958590" y="2633980"/>
                    <a:pt x="3853180" y="2547620"/>
                  </a:cubicBezTo>
                  <a:cubicBezTo>
                    <a:pt x="3802380" y="2505710"/>
                    <a:pt x="3783330" y="2437130"/>
                    <a:pt x="3754120" y="2438400"/>
                  </a:cubicBezTo>
                  <a:cubicBezTo>
                    <a:pt x="3728720" y="2438400"/>
                    <a:pt x="3721100" y="2494280"/>
                    <a:pt x="3684270" y="2522220"/>
                  </a:cubicBezTo>
                  <a:cubicBezTo>
                    <a:pt x="3611880" y="2575560"/>
                    <a:pt x="3450590" y="2639060"/>
                    <a:pt x="3310890" y="2678430"/>
                  </a:cubicBezTo>
                  <a:cubicBezTo>
                    <a:pt x="3144520" y="2725420"/>
                    <a:pt x="2931160" y="2766060"/>
                    <a:pt x="2747010" y="2764790"/>
                  </a:cubicBezTo>
                  <a:cubicBezTo>
                    <a:pt x="2569210" y="2762250"/>
                    <a:pt x="2358390" y="2733040"/>
                    <a:pt x="2222500" y="2673350"/>
                  </a:cubicBezTo>
                  <a:cubicBezTo>
                    <a:pt x="2118360" y="2627630"/>
                    <a:pt x="2075180" y="2498090"/>
                    <a:pt x="1977390" y="2485390"/>
                  </a:cubicBezTo>
                  <a:cubicBezTo>
                    <a:pt x="1854200" y="2470150"/>
                    <a:pt x="1678940" y="2637790"/>
                    <a:pt x="1531620" y="2673350"/>
                  </a:cubicBezTo>
                  <a:cubicBezTo>
                    <a:pt x="1395730" y="2706370"/>
                    <a:pt x="1263650" y="2708910"/>
                    <a:pt x="1125220" y="2701290"/>
                  </a:cubicBezTo>
                  <a:cubicBezTo>
                    <a:pt x="976630" y="2693670"/>
                    <a:pt x="807720" y="2669540"/>
                    <a:pt x="666750" y="2618740"/>
                  </a:cubicBezTo>
                  <a:cubicBezTo>
                    <a:pt x="532130" y="2571750"/>
                    <a:pt x="403860" y="2509520"/>
                    <a:pt x="295910" y="2415540"/>
                  </a:cubicBezTo>
                  <a:cubicBezTo>
                    <a:pt x="179070" y="2313940"/>
                    <a:pt x="0" y="2018030"/>
                    <a:pt x="0" y="2018030"/>
                  </a:cubicBezTo>
                </a:path>
              </a:pathLst>
            </a:custGeom>
            <a:solidFill>
              <a:srgbClr val="FFFFFF">
                <a:alpha val="62745"/>
              </a:srgbClr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39" name="Group 39"/>
          <p:cNvGrpSpPr/>
          <p:nvPr/>
        </p:nvGrpSpPr>
        <p:grpSpPr>
          <a:xfrm>
            <a:off x="6410325" y="1481138"/>
            <a:ext cx="661988" cy="287655"/>
            <a:chOff x="0" y="0"/>
            <a:chExt cx="882650" cy="383540"/>
          </a:xfrm>
        </p:grpSpPr>
        <p:sp>
          <p:nvSpPr>
            <p:cNvPr id="40" name="Freeform 40"/>
            <p:cNvSpPr/>
            <p:nvPr/>
          </p:nvSpPr>
          <p:spPr>
            <a:xfrm>
              <a:off x="50800" y="49530"/>
              <a:ext cx="787400" cy="281940"/>
            </a:xfrm>
            <a:custGeom>
              <a:avLst/>
              <a:gdLst/>
              <a:ahLst/>
              <a:cxnLst/>
              <a:rect l="l" t="t" r="r" b="b"/>
              <a:pathLst>
                <a:path w="787400" h="281940">
                  <a:moveTo>
                    <a:pt x="674370" y="281940"/>
                  </a:moveTo>
                  <a:cubicBezTo>
                    <a:pt x="331470" y="240030"/>
                    <a:pt x="116840" y="219710"/>
                    <a:pt x="53340" y="185420"/>
                  </a:cubicBezTo>
                  <a:cubicBezTo>
                    <a:pt x="27940" y="171450"/>
                    <a:pt x="17780" y="154940"/>
                    <a:pt x="8890" y="139700"/>
                  </a:cubicBezTo>
                  <a:cubicBezTo>
                    <a:pt x="3810" y="129540"/>
                    <a:pt x="1270" y="121920"/>
                    <a:pt x="1270" y="109220"/>
                  </a:cubicBezTo>
                  <a:cubicBezTo>
                    <a:pt x="0" y="92710"/>
                    <a:pt x="3810" y="64770"/>
                    <a:pt x="13970" y="48260"/>
                  </a:cubicBezTo>
                  <a:cubicBezTo>
                    <a:pt x="24130" y="30480"/>
                    <a:pt x="43180" y="13970"/>
                    <a:pt x="60960" y="6350"/>
                  </a:cubicBezTo>
                  <a:cubicBezTo>
                    <a:pt x="80010" y="0"/>
                    <a:pt x="107950" y="0"/>
                    <a:pt x="124460" y="2540"/>
                  </a:cubicBezTo>
                  <a:cubicBezTo>
                    <a:pt x="135890" y="5080"/>
                    <a:pt x="143510" y="8890"/>
                    <a:pt x="153670" y="16510"/>
                  </a:cubicBezTo>
                  <a:cubicBezTo>
                    <a:pt x="166370" y="26670"/>
                    <a:pt x="185420" y="46990"/>
                    <a:pt x="191770" y="66040"/>
                  </a:cubicBezTo>
                  <a:cubicBezTo>
                    <a:pt x="198120" y="85090"/>
                    <a:pt x="195580" y="113030"/>
                    <a:pt x="191770" y="129540"/>
                  </a:cubicBezTo>
                  <a:cubicBezTo>
                    <a:pt x="189230" y="140970"/>
                    <a:pt x="185420" y="148590"/>
                    <a:pt x="177800" y="157480"/>
                  </a:cubicBezTo>
                  <a:cubicBezTo>
                    <a:pt x="166370" y="170180"/>
                    <a:pt x="144780" y="187960"/>
                    <a:pt x="125730" y="193040"/>
                  </a:cubicBezTo>
                  <a:cubicBezTo>
                    <a:pt x="106680" y="198120"/>
                    <a:pt x="81280" y="196850"/>
                    <a:pt x="62230" y="189230"/>
                  </a:cubicBezTo>
                  <a:cubicBezTo>
                    <a:pt x="44450" y="182880"/>
                    <a:pt x="25400" y="166370"/>
                    <a:pt x="13970" y="149860"/>
                  </a:cubicBezTo>
                  <a:cubicBezTo>
                    <a:pt x="3810" y="132080"/>
                    <a:pt x="0" y="105410"/>
                    <a:pt x="0" y="87630"/>
                  </a:cubicBezTo>
                  <a:cubicBezTo>
                    <a:pt x="1270" y="76200"/>
                    <a:pt x="2540" y="67310"/>
                    <a:pt x="8890" y="57150"/>
                  </a:cubicBezTo>
                  <a:cubicBezTo>
                    <a:pt x="17780" y="43180"/>
                    <a:pt x="34290" y="20320"/>
                    <a:pt x="52070" y="11430"/>
                  </a:cubicBezTo>
                  <a:cubicBezTo>
                    <a:pt x="69850" y="2540"/>
                    <a:pt x="85090" y="0"/>
                    <a:pt x="114300" y="1270"/>
                  </a:cubicBezTo>
                  <a:cubicBezTo>
                    <a:pt x="181610" y="1270"/>
                    <a:pt x="349250" y="52070"/>
                    <a:pt x="457200" y="68580"/>
                  </a:cubicBezTo>
                  <a:cubicBezTo>
                    <a:pt x="551180" y="82550"/>
                    <a:pt x="671830" y="73660"/>
                    <a:pt x="723900" y="96520"/>
                  </a:cubicBezTo>
                  <a:cubicBezTo>
                    <a:pt x="750570" y="109220"/>
                    <a:pt x="765810" y="124460"/>
                    <a:pt x="774700" y="143510"/>
                  </a:cubicBezTo>
                  <a:cubicBezTo>
                    <a:pt x="784860" y="162560"/>
                    <a:pt x="787400" y="190500"/>
                    <a:pt x="781050" y="212090"/>
                  </a:cubicBezTo>
                  <a:cubicBezTo>
                    <a:pt x="775970" y="232410"/>
                    <a:pt x="759460" y="255270"/>
                    <a:pt x="741680" y="267970"/>
                  </a:cubicBezTo>
                  <a:cubicBezTo>
                    <a:pt x="723900" y="279400"/>
                    <a:pt x="674370" y="281940"/>
                    <a:pt x="674370" y="281940"/>
                  </a:cubicBezTo>
                </a:path>
              </a:pathLst>
            </a:custGeom>
            <a:solidFill>
              <a:srgbClr val="CD5F23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41" name="Group 41"/>
          <p:cNvGrpSpPr/>
          <p:nvPr/>
        </p:nvGrpSpPr>
        <p:grpSpPr>
          <a:xfrm>
            <a:off x="11322368" y="1816417"/>
            <a:ext cx="836295" cy="281940"/>
            <a:chOff x="0" y="0"/>
            <a:chExt cx="1115060" cy="375920"/>
          </a:xfrm>
        </p:grpSpPr>
        <p:sp>
          <p:nvSpPr>
            <p:cNvPr id="42" name="Freeform 42"/>
            <p:cNvSpPr/>
            <p:nvPr/>
          </p:nvSpPr>
          <p:spPr>
            <a:xfrm>
              <a:off x="50800" y="50800"/>
              <a:ext cx="1013460" cy="275590"/>
            </a:xfrm>
            <a:custGeom>
              <a:avLst/>
              <a:gdLst/>
              <a:ahLst/>
              <a:cxnLst/>
              <a:rect l="l" t="t" r="r" b="b"/>
              <a:pathLst>
                <a:path w="1013460" h="275590">
                  <a:moveTo>
                    <a:pt x="111760" y="0"/>
                  </a:moveTo>
                  <a:cubicBezTo>
                    <a:pt x="681990" y="91440"/>
                    <a:pt x="882650" y="68580"/>
                    <a:pt x="949960" y="92710"/>
                  </a:cubicBezTo>
                  <a:cubicBezTo>
                    <a:pt x="975360" y="101600"/>
                    <a:pt x="985520" y="113030"/>
                    <a:pt x="996950" y="128270"/>
                  </a:cubicBezTo>
                  <a:cubicBezTo>
                    <a:pt x="1007110" y="144780"/>
                    <a:pt x="1012190" y="170180"/>
                    <a:pt x="1012190" y="186690"/>
                  </a:cubicBezTo>
                  <a:cubicBezTo>
                    <a:pt x="1012190" y="198120"/>
                    <a:pt x="1010920" y="205740"/>
                    <a:pt x="1005840" y="215900"/>
                  </a:cubicBezTo>
                  <a:cubicBezTo>
                    <a:pt x="998220" y="229870"/>
                    <a:pt x="982980" y="251460"/>
                    <a:pt x="966470" y="260350"/>
                  </a:cubicBezTo>
                  <a:cubicBezTo>
                    <a:pt x="949960" y="270510"/>
                    <a:pt x="924560" y="274320"/>
                    <a:pt x="908050" y="273050"/>
                  </a:cubicBezTo>
                  <a:cubicBezTo>
                    <a:pt x="896620" y="273050"/>
                    <a:pt x="889000" y="270510"/>
                    <a:pt x="878840" y="265430"/>
                  </a:cubicBezTo>
                  <a:cubicBezTo>
                    <a:pt x="864870" y="256540"/>
                    <a:pt x="844550" y="240030"/>
                    <a:pt x="835660" y="223520"/>
                  </a:cubicBezTo>
                  <a:cubicBezTo>
                    <a:pt x="828040" y="207010"/>
                    <a:pt x="824230" y="182880"/>
                    <a:pt x="826770" y="165100"/>
                  </a:cubicBezTo>
                  <a:cubicBezTo>
                    <a:pt x="830580" y="146050"/>
                    <a:pt x="842010" y="124460"/>
                    <a:pt x="854710" y="111760"/>
                  </a:cubicBezTo>
                  <a:cubicBezTo>
                    <a:pt x="868680" y="99060"/>
                    <a:pt x="894080" y="90170"/>
                    <a:pt x="909320" y="87630"/>
                  </a:cubicBezTo>
                  <a:cubicBezTo>
                    <a:pt x="920750" y="85090"/>
                    <a:pt x="929640" y="87630"/>
                    <a:pt x="939800" y="88900"/>
                  </a:cubicBezTo>
                  <a:cubicBezTo>
                    <a:pt x="949960" y="91440"/>
                    <a:pt x="958850" y="93980"/>
                    <a:pt x="967740" y="100330"/>
                  </a:cubicBezTo>
                  <a:cubicBezTo>
                    <a:pt x="980440" y="110490"/>
                    <a:pt x="999490" y="129540"/>
                    <a:pt x="1005840" y="146050"/>
                  </a:cubicBezTo>
                  <a:cubicBezTo>
                    <a:pt x="1012190" y="163830"/>
                    <a:pt x="1013460" y="187960"/>
                    <a:pt x="1008380" y="205740"/>
                  </a:cubicBezTo>
                  <a:cubicBezTo>
                    <a:pt x="1003300" y="224790"/>
                    <a:pt x="986790" y="245110"/>
                    <a:pt x="975360" y="255270"/>
                  </a:cubicBezTo>
                  <a:cubicBezTo>
                    <a:pt x="966470" y="262890"/>
                    <a:pt x="960120" y="265430"/>
                    <a:pt x="948690" y="269240"/>
                  </a:cubicBezTo>
                  <a:cubicBezTo>
                    <a:pt x="924560" y="275590"/>
                    <a:pt x="883920" y="273050"/>
                    <a:pt x="838200" y="271780"/>
                  </a:cubicBezTo>
                  <a:cubicBezTo>
                    <a:pt x="758190" y="270510"/>
                    <a:pt x="629920" y="262890"/>
                    <a:pt x="514350" y="250190"/>
                  </a:cubicBezTo>
                  <a:cubicBezTo>
                    <a:pt x="378460" y="234950"/>
                    <a:pt x="151130" y="212090"/>
                    <a:pt x="74930" y="184150"/>
                  </a:cubicBezTo>
                  <a:cubicBezTo>
                    <a:pt x="45720" y="172720"/>
                    <a:pt x="31750" y="165100"/>
                    <a:pt x="19050" y="148590"/>
                  </a:cubicBezTo>
                  <a:cubicBezTo>
                    <a:pt x="6350" y="132080"/>
                    <a:pt x="0" y="104140"/>
                    <a:pt x="0" y="85090"/>
                  </a:cubicBezTo>
                  <a:cubicBezTo>
                    <a:pt x="0" y="68580"/>
                    <a:pt x="6350" y="54610"/>
                    <a:pt x="13970" y="41910"/>
                  </a:cubicBezTo>
                  <a:cubicBezTo>
                    <a:pt x="21590" y="29210"/>
                    <a:pt x="31750" y="17780"/>
                    <a:pt x="45720" y="10160"/>
                  </a:cubicBezTo>
                  <a:cubicBezTo>
                    <a:pt x="63500" y="2540"/>
                    <a:pt x="111760" y="0"/>
                    <a:pt x="111760" y="0"/>
                  </a:cubicBezTo>
                </a:path>
              </a:pathLst>
            </a:custGeom>
            <a:solidFill>
              <a:srgbClr val="CD5F23"/>
            </a:solidFill>
            <a:ln cap="sq">
              <a:noFill/>
              <a:prstDash val="solid"/>
              <a:miter/>
            </a:ln>
          </p:spPr>
        </p:sp>
      </p:grpSp>
      <p:sp>
        <p:nvSpPr>
          <p:cNvPr id="47" name="TextBox 47"/>
          <p:cNvSpPr txBox="1"/>
          <p:nvPr/>
        </p:nvSpPr>
        <p:spPr>
          <a:xfrm>
            <a:off x="5922611" y="862079"/>
            <a:ext cx="6665881" cy="34365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785"/>
              </a:lnSpc>
            </a:pPr>
            <a:r>
              <a:rPr lang="en-US" sz="9847" dirty="0">
                <a:solidFill>
                  <a:schemeClr val="accent6">
                    <a:lumMod val="75000"/>
                  </a:schemeClr>
                </a:solidFill>
                <a:latin typeface="Lazydog"/>
                <a:ea typeface="Lazydog"/>
                <a:cs typeface="Lazydog"/>
                <a:sym typeface="Lazydog"/>
              </a:rPr>
              <a:t>An </a:t>
            </a:r>
            <a:r>
              <a:rPr lang="en-US" sz="9847" dirty="0" err="1">
                <a:solidFill>
                  <a:schemeClr val="accent6">
                    <a:lumMod val="75000"/>
                  </a:schemeClr>
                </a:solidFill>
                <a:latin typeface="Lazydog"/>
                <a:ea typeface="Lazydog"/>
                <a:cs typeface="Lazydog"/>
                <a:sym typeface="Lazydog"/>
              </a:rPr>
              <a:t>toàn</a:t>
            </a:r>
            <a:r>
              <a:rPr lang="en-US" sz="9847" dirty="0">
                <a:solidFill>
                  <a:schemeClr val="accent6">
                    <a:lumMod val="75000"/>
                  </a:schemeClr>
                </a:solidFill>
                <a:latin typeface="Lazydog"/>
                <a:ea typeface="Lazydog"/>
                <a:cs typeface="Lazydog"/>
                <a:sym typeface="Lazydog"/>
              </a:rPr>
              <a:t> </a:t>
            </a:r>
            <a:r>
              <a:rPr lang="en-US" sz="9847" dirty="0" err="1">
                <a:solidFill>
                  <a:schemeClr val="accent6">
                    <a:lumMod val="75000"/>
                  </a:schemeClr>
                </a:solidFill>
                <a:latin typeface="Lazydog"/>
                <a:ea typeface="Lazydog"/>
                <a:cs typeface="Lazydog"/>
                <a:sym typeface="Lazydog"/>
              </a:rPr>
              <a:t>khi</a:t>
            </a:r>
            <a:r>
              <a:rPr lang="en-US" sz="9847" dirty="0">
                <a:solidFill>
                  <a:schemeClr val="accent6">
                    <a:lumMod val="75000"/>
                  </a:schemeClr>
                </a:solidFill>
                <a:latin typeface="Lazydog"/>
                <a:ea typeface="Lazydog"/>
                <a:cs typeface="Lazydog"/>
                <a:sym typeface="Lazydog"/>
              </a:rPr>
              <a:t> </a:t>
            </a:r>
            <a:r>
              <a:rPr lang="en-US" sz="9847" dirty="0" err="1">
                <a:solidFill>
                  <a:schemeClr val="accent6">
                    <a:lumMod val="75000"/>
                  </a:schemeClr>
                </a:solidFill>
                <a:latin typeface="Lazydog"/>
                <a:ea typeface="Lazydog"/>
                <a:cs typeface="Lazydog"/>
                <a:sym typeface="Lazydog"/>
              </a:rPr>
              <a:t>đi</a:t>
            </a:r>
            <a:r>
              <a:rPr lang="en-US" sz="9847" dirty="0">
                <a:solidFill>
                  <a:schemeClr val="accent6">
                    <a:lumMod val="75000"/>
                  </a:schemeClr>
                </a:solidFill>
                <a:latin typeface="Lazydog"/>
                <a:ea typeface="Lazydog"/>
                <a:cs typeface="Lazydog"/>
                <a:sym typeface="Lazydog"/>
              </a:rPr>
              <a:t> </a:t>
            </a:r>
            <a:r>
              <a:rPr lang="en-US" sz="9847" dirty="0" err="1">
                <a:solidFill>
                  <a:schemeClr val="accent6">
                    <a:lumMod val="75000"/>
                  </a:schemeClr>
                </a:solidFill>
                <a:latin typeface="Lazydog"/>
                <a:ea typeface="Lazydog"/>
                <a:cs typeface="Lazydog"/>
                <a:sym typeface="Lazydog"/>
              </a:rPr>
              <a:t>biển</a:t>
            </a:r>
            <a:endParaRPr lang="en-US" sz="9847" dirty="0">
              <a:solidFill>
                <a:schemeClr val="accent6">
                  <a:lumMod val="75000"/>
                </a:schemeClr>
              </a:solidFill>
              <a:latin typeface="Lazydog"/>
              <a:ea typeface="Lazydog"/>
              <a:cs typeface="Lazydog"/>
              <a:sym typeface="Lazydo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-228600" y="342900"/>
            <a:ext cx="4822757" cy="10343716"/>
          </a:xfrm>
          <a:custGeom>
            <a:avLst/>
            <a:gdLst/>
            <a:ahLst/>
            <a:cxnLst/>
            <a:rect l="l" t="t" r="r" b="b"/>
            <a:pathLst>
              <a:path w="4822757" h="10343716">
                <a:moveTo>
                  <a:pt x="0" y="0"/>
                </a:moveTo>
                <a:lnTo>
                  <a:pt x="4822758" y="0"/>
                </a:lnTo>
                <a:lnTo>
                  <a:pt x="4822758" y="10343716"/>
                </a:lnTo>
                <a:lnTo>
                  <a:pt x="0" y="103437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0" y="3985917"/>
            <a:ext cx="3997810" cy="8574392"/>
          </a:xfrm>
          <a:custGeom>
            <a:avLst/>
            <a:gdLst/>
            <a:ahLst/>
            <a:cxnLst/>
            <a:rect l="l" t="t" r="r" b="b"/>
            <a:pathLst>
              <a:path w="3997810" h="8574392">
                <a:moveTo>
                  <a:pt x="0" y="0"/>
                </a:moveTo>
                <a:lnTo>
                  <a:pt x="3997810" y="0"/>
                </a:lnTo>
                <a:lnTo>
                  <a:pt x="3997810" y="8574392"/>
                </a:lnTo>
                <a:lnTo>
                  <a:pt x="0" y="857439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1564803">
            <a:off x="9268096" y="6759408"/>
            <a:ext cx="10491529" cy="4997783"/>
          </a:xfrm>
          <a:custGeom>
            <a:avLst/>
            <a:gdLst/>
            <a:ahLst/>
            <a:cxnLst/>
            <a:rect l="l" t="t" r="r" b="b"/>
            <a:pathLst>
              <a:path w="10491529" h="4997783">
                <a:moveTo>
                  <a:pt x="0" y="0"/>
                </a:moveTo>
                <a:lnTo>
                  <a:pt x="10491529" y="0"/>
                </a:lnTo>
                <a:lnTo>
                  <a:pt x="10491529" y="4997784"/>
                </a:lnTo>
                <a:lnTo>
                  <a:pt x="0" y="499778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9815839" y="2186939"/>
            <a:ext cx="7819565" cy="7780467"/>
          </a:xfrm>
          <a:custGeom>
            <a:avLst/>
            <a:gdLst/>
            <a:ahLst/>
            <a:cxnLst/>
            <a:rect l="l" t="t" r="r" b="b"/>
            <a:pathLst>
              <a:path w="7819565" h="7780467">
                <a:moveTo>
                  <a:pt x="0" y="0"/>
                </a:moveTo>
                <a:lnTo>
                  <a:pt x="7819565" y="0"/>
                </a:lnTo>
                <a:lnTo>
                  <a:pt x="7819565" y="7780467"/>
                </a:lnTo>
                <a:lnTo>
                  <a:pt x="0" y="778046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5307722" y="876300"/>
            <a:ext cx="8323756" cy="13186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766"/>
              </a:lnSpc>
            </a:pPr>
            <a:r>
              <a:rPr lang="en-US" sz="7690" dirty="0">
                <a:solidFill>
                  <a:schemeClr val="accent6">
                    <a:lumMod val="75000"/>
                  </a:schemeClr>
                </a:solidFill>
                <a:latin typeface="Lazydog"/>
                <a:ea typeface="Lazydog"/>
                <a:cs typeface="Lazydog"/>
                <a:sym typeface="Lazydog"/>
              </a:rPr>
              <a:t>Khi </a:t>
            </a:r>
            <a:r>
              <a:rPr lang="en-US" sz="7690" dirty="0" err="1">
                <a:solidFill>
                  <a:schemeClr val="accent6">
                    <a:lumMod val="75000"/>
                  </a:schemeClr>
                </a:solidFill>
                <a:latin typeface="Lazydog"/>
                <a:ea typeface="Lazydog"/>
                <a:cs typeface="Lazydog"/>
                <a:sym typeface="Lazydog"/>
              </a:rPr>
              <a:t>đi</a:t>
            </a:r>
            <a:r>
              <a:rPr lang="en-US" sz="7690" dirty="0">
                <a:solidFill>
                  <a:schemeClr val="accent6">
                    <a:lumMod val="75000"/>
                  </a:schemeClr>
                </a:solidFill>
                <a:latin typeface="Lazydog"/>
                <a:ea typeface="Lazydog"/>
                <a:cs typeface="Lazydog"/>
                <a:sym typeface="Lazydog"/>
              </a:rPr>
              <a:t> </a:t>
            </a:r>
            <a:r>
              <a:rPr lang="en-US" sz="7690" dirty="0" err="1">
                <a:solidFill>
                  <a:schemeClr val="accent6">
                    <a:lumMod val="75000"/>
                  </a:schemeClr>
                </a:solidFill>
                <a:latin typeface="Lazydog"/>
                <a:ea typeface="Lazydog"/>
                <a:cs typeface="Lazydog"/>
                <a:sym typeface="Lazydog"/>
              </a:rPr>
              <a:t>biển</a:t>
            </a:r>
            <a:r>
              <a:rPr lang="en-US" sz="7690" dirty="0">
                <a:solidFill>
                  <a:schemeClr val="accent6">
                    <a:lumMod val="75000"/>
                  </a:schemeClr>
                </a:solidFill>
                <a:latin typeface="Lazydog"/>
                <a:ea typeface="Lazydog"/>
                <a:cs typeface="Lazydog"/>
                <a:sym typeface="Lazydog"/>
              </a:rPr>
              <a:t> </a:t>
            </a:r>
            <a:r>
              <a:rPr lang="en-US" sz="7690" dirty="0" err="1">
                <a:solidFill>
                  <a:schemeClr val="accent6">
                    <a:lumMod val="75000"/>
                  </a:schemeClr>
                </a:solidFill>
                <a:latin typeface="Lazydog"/>
                <a:ea typeface="Lazydog"/>
                <a:cs typeface="Lazydog"/>
                <a:sym typeface="Lazydog"/>
              </a:rPr>
              <a:t>cần</a:t>
            </a:r>
            <a:r>
              <a:rPr lang="en-US" sz="7690" dirty="0">
                <a:solidFill>
                  <a:schemeClr val="accent6">
                    <a:lumMod val="75000"/>
                  </a:schemeClr>
                </a:solidFill>
                <a:latin typeface="Lazydog"/>
                <a:ea typeface="Lazydog"/>
                <a:cs typeface="Lazydog"/>
                <a:sym typeface="Lazydog"/>
              </a:rPr>
              <a:t>: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281311" y="3972770"/>
            <a:ext cx="4738484" cy="29541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812"/>
              </a:lnSpc>
            </a:pPr>
            <a:r>
              <a:rPr lang="en-US" sz="8437" dirty="0" err="1">
                <a:solidFill>
                  <a:schemeClr val="accent6">
                    <a:lumMod val="75000"/>
                  </a:schemeClr>
                </a:solidFill>
                <a:latin typeface="Lazydog"/>
                <a:ea typeface="Lazydog"/>
                <a:cs typeface="Lazydog"/>
                <a:sym typeface="Lazydog"/>
              </a:rPr>
              <a:t>Đi</a:t>
            </a:r>
            <a:r>
              <a:rPr lang="en-US" sz="8437" dirty="0">
                <a:solidFill>
                  <a:schemeClr val="accent6">
                    <a:lumMod val="75000"/>
                  </a:schemeClr>
                </a:solidFill>
                <a:latin typeface="Lazydog"/>
                <a:ea typeface="Lazydog"/>
                <a:cs typeface="Lazydog"/>
                <a:sym typeface="Lazydog"/>
              </a:rPr>
              <a:t> </a:t>
            </a:r>
            <a:r>
              <a:rPr lang="en-US" sz="8437" dirty="0" err="1">
                <a:solidFill>
                  <a:schemeClr val="accent6">
                    <a:lumMod val="75000"/>
                  </a:schemeClr>
                </a:solidFill>
                <a:latin typeface="Lazydog"/>
                <a:ea typeface="Lazydog"/>
                <a:cs typeface="Lazydog"/>
                <a:sym typeface="Lazydog"/>
              </a:rPr>
              <a:t>cùng</a:t>
            </a:r>
            <a:r>
              <a:rPr lang="en-US" sz="8437" dirty="0">
                <a:solidFill>
                  <a:schemeClr val="accent6">
                    <a:lumMod val="75000"/>
                  </a:schemeClr>
                </a:solidFill>
                <a:latin typeface="Lazydog"/>
                <a:ea typeface="Lazydog"/>
                <a:cs typeface="Lazydog"/>
                <a:sym typeface="Lazydog"/>
              </a:rPr>
              <a:t> </a:t>
            </a:r>
            <a:r>
              <a:rPr lang="en-US" sz="8437" dirty="0" err="1">
                <a:solidFill>
                  <a:schemeClr val="accent6">
                    <a:lumMod val="75000"/>
                  </a:schemeClr>
                </a:solidFill>
                <a:latin typeface="Lazydog"/>
                <a:ea typeface="Lazydog"/>
                <a:cs typeface="Lazydog"/>
                <a:sym typeface="Lazydog"/>
              </a:rPr>
              <a:t>bố</a:t>
            </a:r>
            <a:r>
              <a:rPr lang="en-US" sz="8437" dirty="0">
                <a:solidFill>
                  <a:schemeClr val="accent6">
                    <a:lumMod val="75000"/>
                  </a:schemeClr>
                </a:solidFill>
                <a:latin typeface="Lazydog"/>
                <a:ea typeface="Lazydog"/>
                <a:cs typeface="Lazydog"/>
                <a:sym typeface="Lazydog"/>
              </a:rPr>
              <a:t> </a:t>
            </a:r>
            <a:r>
              <a:rPr lang="en-US" sz="8437" dirty="0" err="1">
                <a:solidFill>
                  <a:schemeClr val="accent6">
                    <a:lumMod val="75000"/>
                  </a:schemeClr>
                </a:solidFill>
                <a:latin typeface="Lazydog"/>
                <a:ea typeface="Lazydog"/>
                <a:cs typeface="Lazydog"/>
                <a:sym typeface="Lazydog"/>
              </a:rPr>
              <a:t>mẹ</a:t>
            </a:r>
            <a:endParaRPr lang="en-US" sz="8437" dirty="0">
              <a:solidFill>
                <a:schemeClr val="accent6">
                  <a:lumMod val="75000"/>
                </a:schemeClr>
              </a:solidFill>
              <a:latin typeface="Lazydog"/>
              <a:ea typeface="Lazydog"/>
              <a:cs typeface="Lazydog"/>
              <a:sym typeface="Lazydo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-919652" y="495300"/>
            <a:ext cx="4822757" cy="10343716"/>
          </a:xfrm>
          <a:custGeom>
            <a:avLst/>
            <a:gdLst/>
            <a:ahLst/>
            <a:cxnLst/>
            <a:rect l="l" t="t" r="r" b="b"/>
            <a:pathLst>
              <a:path w="4822757" h="10343716">
                <a:moveTo>
                  <a:pt x="0" y="0"/>
                </a:moveTo>
                <a:lnTo>
                  <a:pt x="4822758" y="0"/>
                </a:lnTo>
                <a:lnTo>
                  <a:pt x="4822758" y="10343716"/>
                </a:lnTo>
                <a:lnTo>
                  <a:pt x="0" y="103437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1564803">
            <a:off x="9268096" y="6759408"/>
            <a:ext cx="10491529" cy="4997783"/>
          </a:xfrm>
          <a:custGeom>
            <a:avLst/>
            <a:gdLst/>
            <a:ahLst/>
            <a:cxnLst/>
            <a:rect l="l" t="t" r="r" b="b"/>
            <a:pathLst>
              <a:path w="10491529" h="4997783">
                <a:moveTo>
                  <a:pt x="0" y="0"/>
                </a:moveTo>
                <a:lnTo>
                  <a:pt x="10491529" y="0"/>
                </a:lnTo>
                <a:lnTo>
                  <a:pt x="10491529" y="4997784"/>
                </a:lnTo>
                <a:lnTo>
                  <a:pt x="0" y="499778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5307722" y="876300"/>
            <a:ext cx="8323756" cy="13186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766"/>
              </a:lnSpc>
            </a:pPr>
            <a:r>
              <a:rPr lang="en-US" sz="7690" dirty="0">
                <a:solidFill>
                  <a:schemeClr val="accent6">
                    <a:lumMod val="75000"/>
                  </a:schemeClr>
                </a:solidFill>
                <a:latin typeface="Lazydog"/>
                <a:ea typeface="Lazydog"/>
                <a:cs typeface="Lazydog"/>
                <a:sym typeface="Lazydog"/>
              </a:rPr>
              <a:t>Khi </a:t>
            </a:r>
            <a:r>
              <a:rPr lang="en-US" sz="7690" dirty="0" err="1">
                <a:solidFill>
                  <a:schemeClr val="accent6">
                    <a:lumMod val="75000"/>
                  </a:schemeClr>
                </a:solidFill>
                <a:latin typeface="Lazydog"/>
                <a:ea typeface="Lazydog"/>
                <a:cs typeface="Lazydog"/>
                <a:sym typeface="Lazydog"/>
              </a:rPr>
              <a:t>đi</a:t>
            </a:r>
            <a:r>
              <a:rPr lang="en-US" sz="7690" dirty="0">
                <a:solidFill>
                  <a:schemeClr val="accent6">
                    <a:lumMod val="75000"/>
                  </a:schemeClr>
                </a:solidFill>
                <a:latin typeface="Lazydog"/>
                <a:ea typeface="Lazydog"/>
                <a:cs typeface="Lazydog"/>
                <a:sym typeface="Lazydog"/>
              </a:rPr>
              <a:t> </a:t>
            </a:r>
            <a:r>
              <a:rPr lang="en-US" sz="7690" dirty="0" err="1">
                <a:solidFill>
                  <a:schemeClr val="accent6">
                    <a:lumMod val="75000"/>
                  </a:schemeClr>
                </a:solidFill>
                <a:latin typeface="Lazydog"/>
                <a:ea typeface="Lazydog"/>
                <a:cs typeface="Lazydog"/>
                <a:sym typeface="Lazydog"/>
              </a:rPr>
              <a:t>biển</a:t>
            </a:r>
            <a:r>
              <a:rPr lang="en-US" sz="7690" dirty="0">
                <a:solidFill>
                  <a:schemeClr val="accent6">
                    <a:lumMod val="75000"/>
                  </a:schemeClr>
                </a:solidFill>
                <a:latin typeface="Lazydog"/>
                <a:ea typeface="Lazydog"/>
                <a:cs typeface="Lazydog"/>
                <a:sym typeface="Lazydog"/>
              </a:rPr>
              <a:t> </a:t>
            </a:r>
            <a:r>
              <a:rPr lang="en-US" sz="7690" dirty="0" err="1">
                <a:solidFill>
                  <a:schemeClr val="accent6">
                    <a:lumMod val="75000"/>
                  </a:schemeClr>
                </a:solidFill>
                <a:latin typeface="Lazydog"/>
                <a:ea typeface="Lazydog"/>
                <a:cs typeface="Lazydog"/>
                <a:sym typeface="Lazydog"/>
              </a:rPr>
              <a:t>cần</a:t>
            </a:r>
            <a:r>
              <a:rPr lang="en-US" sz="7690" dirty="0">
                <a:solidFill>
                  <a:schemeClr val="accent6">
                    <a:lumMod val="75000"/>
                  </a:schemeClr>
                </a:solidFill>
                <a:latin typeface="Lazydog"/>
                <a:ea typeface="Lazydog"/>
                <a:cs typeface="Lazydog"/>
                <a:sym typeface="Lazydog"/>
              </a:rPr>
              <a:t>: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281311" y="3972770"/>
            <a:ext cx="5597212" cy="29541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812"/>
              </a:lnSpc>
            </a:pPr>
            <a:r>
              <a:rPr lang="en-US" sz="8437" dirty="0" err="1">
                <a:solidFill>
                  <a:schemeClr val="accent6">
                    <a:lumMod val="75000"/>
                  </a:schemeClr>
                </a:solidFill>
                <a:latin typeface="Lazydog"/>
                <a:ea typeface="Lazydog"/>
                <a:cs typeface="Lazydog"/>
                <a:sym typeface="Lazydog"/>
              </a:rPr>
              <a:t>Mặc</a:t>
            </a:r>
            <a:r>
              <a:rPr lang="en-US" sz="8437" dirty="0">
                <a:solidFill>
                  <a:schemeClr val="accent6">
                    <a:lumMod val="75000"/>
                  </a:schemeClr>
                </a:solidFill>
                <a:latin typeface="Lazydog"/>
                <a:ea typeface="Lazydog"/>
                <a:cs typeface="Lazydog"/>
                <a:sym typeface="Lazydog"/>
              </a:rPr>
              <a:t> </a:t>
            </a:r>
            <a:r>
              <a:rPr lang="en-US" sz="8437" dirty="0" err="1">
                <a:solidFill>
                  <a:schemeClr val="accent6">
                    <a:lumMod val="75000"/>
                  </a:schemeClr>
                </a:solidFill>
                <a:latin typeface="Lazydog"/>
                <a:ea typeface="Lazydog"/>
                <a:cs typeface="Lazydog"/>
                <a:sym typeface="Lazydog"/>
              </a:rPr>
              <a:t>áo</a:t>
            </a:r>
            <a:r>
              <a:rPr lang="en-US" sz="8437" dirty="0">
                <a:solidFill>
                  <a:schemeClr val="accent6">
                    <a:lumMod val="75000"/>
                  </a:schemeClr>
                </a:solidFill>
                <a:latin typeface="Lazydog"/>
                <a:ea typeface="Lazydog"/>
                <a:cs typeface="Lazydog"/>
                <a:sym typeface="Lazydog"/>
              </a:rPr>
              <a:t> </a:t>
            </a:r>
            <a:r>
              <a:rPr lang="en-US" sz="8437" dirty="0" err="1">
                <a:solidFill>
                  <a:schemeClr val="accent6">
                    <a:lumMod val="75000"/>
                  </a:schemeClr>
                </a:solidFill>
                <a:latin typeface="Lazydog"/>
                <a:ea typeface="Lazydog"/>
                <a:cs typeface="Lazydog"/>
                <a:sym typeface="Lazydog"/>
              </a:rPr>
              <a:t>phao</a:t>
            </a:r>
            <a:endParaRPr lang="en-US" sz="8437" dirty="0">
              <a:solidFill>
                <a:schemeClr val="accent6">
                  <a:lumMod val="75000"/>
                </a:schemeClr>
              </a:solidFill>
              <a:latin typeface="Lazydog"/>
              <a:ea typeface="Lazydog"/>
              <a:cs typeface="Lazydog"/>
              <a:sym typeface="Lazydog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9460048" y="3040072"/>
            <a:ext cx="2403393" cy="5934304"/>
          </a:xfrm>
          <a:custGeom>
            <a:avLst/>
            <a:gdLst/>
            <a:ahLst/>
            <a:cxnLst/>
            <a:rect l="l" t="t" r="r" b="b"/>
            <a:pathLst>
              <a:path w="2403393" h="5934304">
                <a:moveTo>
                  <a:pt x="0" y="0"/>
                </a:moveTo>
                <a:lnTo>
                  <a:pt x="2403393" y="0"/>
                </a:lnTo>
                <a:lnTo>
                  <a:pt x="2403393" y="5934304"/>
                </a:lnTo>
                <a:lnTo>
                  <a:pt x="0" y="593430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3456993" y="3543117"/>
            <a:ext cx="3708481" cy="4928214"/>
          </a:xfrm>
          <a:custGeom>
            <a:avLst/>
            <a:gdLst/>
            <a:ahLst/>
            <a:cxnLst/>
            <a:rect l="l" t="t" r="r" b="b"/>
            <a:pathLst>
              <a:path w="3708481" h="4928214">
                <a:moveTo>
                  <a:pt x="0" y="0"/>
                </a:moveTo>
                <a:lnTo>
                  <a:pt x="3708481" y="0"/>
                </a:lnTo>
                <a:lnTo>
                  <a:pt x="3708481" y="4928214"/>
                </a:lnTo>
                <a:lnTo>
                  <a:pt x="0" y="492821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22</Words>
  <Application>Microsoft Office PowerPoint</Application>
  <PresentationFormat>Custom</PresentationFormat>
  <Paragraphs>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Calibri</vt:lpstr>
      <vt:lpstr>Lazydog</vt:lpstr>
      <vt:lpstr>Arial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3. An toàn khi đi biển</dc:title>
  <cp:lastModifiedBy>Admin</cp:lastModifiedBy>
  <cp:revision>7</cp:revision>
  <dcterms:created xsi:type="dcterms:W3CDTF">2006-08-16T00:00:00Z</dcterms:created>
  <dcterms:modified xsi:type="dcterms:W3CDTF">2026-02-12T04:50:11Z</dcterms:modified>
  <dc:identifier>DAGvZeb6l20</dc:identifier>
</cp:coreProperties>
</file>