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4575-7424-49D1-B9A9-160F100B3BB9}" type="datetimeFigureOut">
              <a:rPr lang="en-US" smtClean="0"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08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Gi¸o</a:t>
            </a:r>
            <a:r>
              <a:rPr lang="en-US" b="1" dirty="0">
                <a:solidFill>
                  <a:srgbClr val="FF0000"/>
                </a:solidFill>
                <a:latin typeface=".VnAvantH" panose="020B7200000000000000" pitchFamily="34" charset="0"/>
              </a:rPr>
              <a:t> ¸n</a:t>
            </a:r>
            <a:r>
              <a:rPr lang="en-US" dirty="0">
                <a:latin typeface=".VnAvant" panose="020B7200000000000000" pitchFamily="34" charset="0"/>
              </a:rPr>
              <a:t/>
            </a:r>
            <a:br>
              <a:rPr lang="en-US" dirty="0">
                <a:latin typeface=".VnAvant" panose="020B7200000000000000" pitchFamily="34" charset="0"/>
              </a:rPr>
            </a:b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Lµm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÷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c¸I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l,m,n</a:t>
            </a:r>
            <a:endParaRPr lang="en-US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3130" y="3615290"/>
            <a:ext cx="5340626" cy="1655762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Løa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tuæi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MÉu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gi¸o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lín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pPr algn="l"/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Chñ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®Ò: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Thùc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vËt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endParaRPr lang="en-US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634" y="2699957"/>
            <a:ext cx="7500731" cy="9841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Trß</a:t>
            </a:r>
            <a:r>
              <a:rPr lang="en-US" sz="7200" b="1" dirty="0">
                <a:solidFill>
                  <a:srgbClr val="FF0000"/>
                </a:solidFill>
                <a:latin typeface=".VnAvantH" panose="020B7200000000000000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ch¬i</a:t>
            </a:r>
            <a: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  <a:t/>
            </a:r>
            <a:b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</a:b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107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tinh</a:t>
            </a: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 m¾t</a:t>
            </a:r>
            <a:endParaRPr lang="en-US" sz="7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78"/>
          <a:stretch/>
        </p:blipFill>
        <p:spPr>
          <a:xfrm>
            <a:off x="45508" y="105314"/>
            <a:ext cx="7434470" cy="6871334"/>
          </a:xfrm>
        </p:spPr>
      </p:pic>
      <p:grpSp>
        <p:nvGrpSpPr>
          <p:cNvPr id="28" name="Group 27"/>
          <p:cNvGrpSpPr/>
          <p:nvPr/>
        </p:nvGrpSpPr>
        <p:grpSpPr>
          <a:xfrm>
            <a:off x="1827313" y="710221"/>
            <a:ext cx="821636" cy="1086339"/>
            <a:chOff x="8017564" y="796857"/>
            <a:chExt cx="670894" cy="1086339"/>
          </a:xfrm>
        </p:grpSpPr>
        <p:sp>
          <p:nvSpPr>
            <p:cNvPr id="29" name="Flowchart: Connector 28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0" name="Block Arc 29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Moon 30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469497" y="1232764"/>
            <a:ext cx="821636" cy="1086339"/>
            <a:chOff x="8017564" y="796857"/>
            <a:chExt cx="670894" cy="1086339"/>
          </a:xfrm>
        </p:grpSpPr>
        <p:sp>
          <p:nvSpPr>
            <p:cNvPr id="68" name="Flowchart: Connector 67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69" name="Block Arc 68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Moon 69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lowchart: Magnetic Disk 78"/>
          <p:cNvSpPr/>
          <p:nvPr/>
        </p:nvSpPr>
        <p:spPr>
          <a:xfrm>
            <a:off x="8401878" y="1562338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1: l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0" name="Flowchart: Magnetic Disk 79"/>
          <p:cNvSpPr/>
          <p:nvPr/>
        </p:nvSpPr>
        <p:spPr>
          <a:xfrm>
            <a:off x="8459858" y="3570304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2: m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1" name="Flowchart: Magnetic Disk 80"/>
          <p:cNvSpPr/>
          <p:nvPr/>
        </p:nvSpPr>
        <p:spPr>
          <a:xfrm>
            <a:off x="8494644" y="5687833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.VnAvant" panose="020B7200000000000000" pitchFamily="34" charset="0"/>
              </a:rPr>
              <a:t>3: 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52" y="132813"/>
            <a:ext cx="6586246" cy="10187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BÐ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h·y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h¸i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®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óng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qu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¶ vµ ®Ó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vµo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ræ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cã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ch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÷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t­u¬ng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øng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nhÐ</a:t>
            </a:r>
            <a:endParaRPr lang="en-US" sz="2800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9111" y="2644835"/>
            <a:ext cx="821636" cy="1086339"/>
            <a:chOff x="8017564" y="796857"/>
            <a:chExt cx="670894" cy="1086339"/>
          </a:xfrm>
        </p:grpSpPr>
        <p:sp>
          <p:nvSpPr>
            <p:cNvPr id="5" name="Flowchart: Connector 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17" name="Block Arc 1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Moon 1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0148" y="2314477"/>
            <a:ext cx="821636" cy="1086339"/>
            <a:chOff x="8017564" y="796857"/>
            <a:chExt cx="670894" cy="1086339"/>
          </a:xfrm>
        </p:grpSpPr>
        <p:sp>
          <p:nvSpPr>
            <p:cNvPr id="60" name="Flowchart: Connector 59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61" name="Block Arc 60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Moon 61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73424" y="1512643"/>
            <a:ext cx="821636" cy="1086339"/>
            <a:chOff x="8017564" y="796857"/>
            <a:chExt cx="670894" cy="1086339"/>
          </a:xfrm>
        </p:grpSpPr>
        <p:sp>
          <p:nvSpPr>
            <p:cNvPr id="21" name="Flowchart: Connector 2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22" name="Block Arc 2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Moon 2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2052" y="1615331"/>
            <a:ext cx="821636" cy="1158877"/>
            <a:chOff x="8007561" y="796857"/>
            <a:chExt cx="670894" cy="1158877"/>
          </a:xfrm>
        </p:grpSpPr>
        <p:sp>
          <p:nvSpPr>
            <p:cNvPr id="64" name="Flowchart: Connector 63"/>
            <p:cNvSpPr/>
            <p:nvPr/>
          </p:nvSpPr>
          <p:spPr>
            <a:xfrm>
              <a:off x="8007561" y="1198970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65" name="Block Arc 64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Moon 65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309843" y="2416181"/>
            <a:ext cx="821636" cy="1086339"/>
            <a:chOff x="8017564" y="796857"/>
            <a:chExt cx="670894" cy="1086339"/>
          </a:xfrm>
        </p:grpSpPr>
        <p:sp>
          <p:nvSpPr>
            <p:cNvPr id="76" name="Flowchart: Connector 75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77" name="Block Arc 7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Moon 7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84118" y="1593759"/>
            <a:ext cx="821636" cy="1086339"/>
            <a:chOff x="8017564" y="796857"/>
            <a:chExt cx="670894" cy="1086339"/>
          </a:xfrm>
        </p:grpSpPr>
        <p:sp>
          <p:nvSpPr>
            <p:cNvPr id="51" name="Flowchart: Connector 5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52" name="Block Arc 5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Moon 5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437710" y="2454642"/>
            <a:ext cx="821636" cy="1086339"/>
            <a:chOff x="8017564" y="796857"/>
            <a:chExt cx="670894" cy="1086339"/>
          </a:xfrm>
        </p:grpSpPr>
        <p:sp>
          <p:nvSpPr>
            <p:cNvPr id="72" name="Flowchart: Connector 71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73" name="Block Arc 72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Moon 73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44403" y="1267066"/>
            <a:ext cx="821636" cy="1086339"/>
            <a:chOff x="8017564" y="796857"/>
            <a:chExt cx="670894" cy="1086339"/>
          </a:xfrm>
        </p:grpSpPr>
        <p:sp>
          <p:nvSpPr>
            <p:cNvPr id="47" name="Flowchart: Connector 46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48" name="Block Arc 47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93578" y="452406"/>
            <a:ext cx="821636" cy="1086339"/>
            <a:chOff x="8017564" y="796857"/>
            <a:chExt cx="670894" cy="1086339"/>
          </a:xfrm>
        </p:grpSpPr>
        <p:sp>
          <p:nvSpPr>
            <p:cNvPr id="33" name="Flowchart: Connector 32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4" name="Block Arc 33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Moon 34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74126" y="424981"/>
            <a:ext cx="821636" cy="1086339"/>
            <a:chOff x="8017564" y="796857"/>
            <a:chExt cx="670894" cy="1086339"/>
          </a:xfrm>
        </p:grpSpPr>
        <p:sp>
          <p:nvSpPr>
            <p:cNvPr id="25" name="Flowchart: Connector 2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26" name="Block Arc 25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Moon 26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97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257" y="0"/>
            <a:ext cx="12603480" cy="693761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229" y="1070693"/>
            <a:ext cx="533400" cy="1325563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l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21213" y="829156"/>
            <a:ext cx="9949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m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408020" y="1379675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n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43099" y="2526712"/>
            <a:ext cx="460467" cy="1300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o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50376" y="250185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e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664086" y="2705238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t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110321" y="3578891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©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197486" y="97300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ª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696083" y="3841706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u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50740" y="3827417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b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9386752" y="2196723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8015145" y="4255961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9705704" y="87116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i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669902" y="4309439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l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112879" y="247132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d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487236" y="2396256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a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9113653" y="340843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¨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654611" y="1540155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h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717021" y="722474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7043496" y="4490198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k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331939" y="4904454"/>
            <a:ext cx="9949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m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8370577" y="2067320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n</a:t>
            </a:r>
            <a:endParaRPr lang="en-US" sz="72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863342" y="3368019"/>
            <a:ext cx="533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bg1"/>
                </a:solidFill>
                <a:latin typeface=".VnAvant" panose="020B7200000000000000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6157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5" grpId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-99647" y="-1"/>
            <a:ext cx="12291647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027" y="5797386"/>
            <a:ext cx="6980583" cy="861392"/>
          </a:xfrm>
        </p:spPr>
        <p:txBody>
          <a:bodyPr/>
          <a:lstStyle/>
          <a:p>
            <a:r>
              <a:rPr lang="en-US" dirty="0">
                <a:latin typeface=".VnTime" panose="020B7200000000000000" pitchFamily="34" charset="0"/>
              </a:rPr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83" y="1230881"/>
            <a:ext cx="8474767" cy="43672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26623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17821" y="5891087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74718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14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L 0.02018 -0.8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3568 -0.849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194" y="433553"/>
            <a:ext cx="1804869" cy="5871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28185" y="430377"/>
            <a:ext cx="1804869" cy="587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239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0" y="-6626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365" y="1117639"/>
            <a:ext cx="8404916" cy="4527079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12975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959212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58525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5553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1511 -0.8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764 L 0.00638 -0.85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40741E-7 L -0.01953 -0.8458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" y="-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4" y="-198782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0602" y="1722782"/>
            <a:ext cx="879536" cy="35095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b="6449"/>
          <a:stretch/>
        </p:blipFill>
        <p:spPr>
          <a:xfrm>
            <a:off x="5367130" y="1547446"/>
            <a:ext cx="2482642" cy="368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2388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673" y="142412"/>
            <a:ext cx="4171121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5" y="1966179"/>
            <a:ext cx="25431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0121" y="-52218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23" y="1779980"/>
            <a:ext cx="2543175" cy="3629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128" y="1778653"/>
            <a:ext cx="2582931" cy="3629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8113" y="1779980"/>
            <a:ext cx="879536" cy="36144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01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4" y="960118"/>
            <a:ext cx="11080845" cy="5925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700" b="1" dirty="0">
                <a:solidFill>
                  <a:srgbClr val="FF0000"/>
                </a:solidFill>
                <a:latin typeface=".VnAvant" panose="020B7200000000000000" pitchFamily="34" charset="0"/>
              </a:rPr>
              <a:t>l  n  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8662" y="1364777"/>
            <a:ext cx="550013" cy="2743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3154" y="2094936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375" y="2067638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009" y="2026698"/>
            <a:ext cx="1543111" cy="2129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96" y="1999400"/>
            <a:ext cx="1543111" cy="2129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45" y="1999400"/>
            <a:ext cx="1543111" cy="21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44"/>
          <a:stretch/>
        </p:blipFill>
        <p:spPr>
          <a:xfrm>
            <a:off x="29614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3" y="27293"/>
            <a:ext cx="512336" cy="219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60362" y="27293"/>
            <a:ext cx="512338" cy="207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61946" y="31695"/>
            <a:ext cx="512336" cy="2846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3543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01666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13082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82" y="5654558"/>
            <a:ext cx="1416379" cy="934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42" y="4849685"/>
            <a:ext cx="762073" cy="17517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91" y="5654558"/>
            <a:ext cx="2180015" cy="94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105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.VnAvant</vt:lpstr>
      <vt:lpstr>.VnAvantH</vt:lpstr>
      <vt:lpstr>.VnTime</vt:lpstr>
      <vt:lpstr>Arial</vt:lpstr>
      <vt:lpstr>Calibri</vt:lpstr>
      <vt:lpstr>Calibri Light</vt:lpstr>
      <vt:lpstr>Wingdings</vt:lpstr>
      <vt:lpstr>Office Theme</vt:lpstr>
      <vt:lpstr>Gi¸o ¸n Lµm quen ch÷ c¸I l,m,n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Trß ch¬i BÐ tinh m¾t</vt:lpstr>
      <vt:lpstr>BÐ h·y h¸i ®óng qu¶ vµ ®Ó vµo ræ cã ch÷ t­u¬ng øng nhÐ</vt:lpstr>
      <vt:lpstr>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Phong4T3</cp:lastModifiedBy>
  <cp:revision>61</cp:revision>
  <dcterms:created xsi:type="dcterms:W3CDTF">2018-01-04T14:02:48Z</dcterms:created>
  <dcterms:modified xsi:type="dcterms:W3CDTF">2021-01-29T02:22:53Z</dcterms:modified>
</cp:coreProperties>
</file>