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4" r:id="rId5"/>
    <p:sldId id="265" r:id="rId6"/>
    <p:sldId id="274" r:id="rId7"/>
    <p:sldId id="275" r:id="rId8"/>
    <p:sldId id="257" r:id="rId9"/>
    <p:sldId id="261" r:id="rId10"/>
    <p:sldId id="266" r:id="rId11"/>
    <p:sldId id="267" r:id="rId12"/>
    <p:sldId id="263" r:id="rId13"/>
    <p:sldId id="277" r:id="rId14"/>
    <p:sldId id="273" r:id="rId15"/>
    <p:sldId id="276" r:id="rId16"/>
    <p:sldId id="272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9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8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12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9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8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6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29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6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7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3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50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4DEE-1BF7-F897-289A-B1050343D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6F4EF-5461-BE76-2560-4ACCFB9A4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0F8B-753D-E3A1-6CE5-7D7AA697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2102D-22BF-3938-ADB9-DDFFDB78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8221A-7644-C709-BA14-DF3F2A57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3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FB7E-7180-1F24-836E-5F928DEF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A222-1040-3853-97DF-3E4269F3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FB751-A0B9-09BF-2C7D-D4C6D250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A9FF5-DC5D-903C-EAED-3603A977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26D60-B3BD-3255-8DF2-C87D9296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8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9042F-9FC0-81AE-F1E4-9B5EC1FC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794C3-C7F9-BDC0-2253-332F20F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E1C0A-F075-193B-7E97-081B780E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77621-698B-CD26-6FF4-41019E5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85908-A8BF-8D4F-8B5C-8CD37EAC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5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D8E6-A417-6196-3ABB-480F3936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28FC2-5C35-D01E-E433-741BF038E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13365-1506-74DC-9D2C-791C5DDA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3741-8A62-A0DA-3399-5DD3F4A6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4E4F7-FF2F-712A-4531-3498698B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EBA26-C558-C871-6159-AE4E25B6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38C6-1689-8E28-6BA4-8F296B98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F7A97-7BDE-C676-0FFC-65A25D480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40251-CC5A-5C84-C442-A64C92270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EA213-E778-95D5-3D99-00D6940DC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19882-121D-7117-6C59-EEB6B83D8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707A2-D1EF-9B77-1CF7-5DF54BAE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25CF2-C962-561B-A9AE-698AE58A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A969E-51A5-8C1F-E667-AC83334A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69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A789-30A8-8121-2E47-402AAD43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F6B15-6951-DE6A-FF6A-85CF35DB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45A1A-A332-0B22-1984-EA129735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6D773-9650-EE0C-6998-D4567455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30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DA715-B1C0-A3AE-0987-8D8CC28F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2C4B9-AB10-D9B8-218E-E4B55255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AF5B-B4EC-7F95-E91C-420EFAD1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3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5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05D8-2A3B-0059-F68F-46402696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59BE-DB5D-A74E-EB5F-8BE9C8714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6D861-B969-AC80-C771-FFDF5AF9D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1CA31-E4FF-F620-AB01-D4C83929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D5AF9-7FCD-0F5D-83AE-08DDF79B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70FE4-4D3F-FE5E-7D03-E4868106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0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9EF8-029C-814A-AD8B-DB8FBD13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47C74-FC01-FFC8-CBF9-25A204748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7954A-8278-9B1E-5D85-0F827E6BB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EDE96-A326-141F-438F-E1AD44C8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3091C-E7CE-00FA-5737-5C1726C4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EB77C-721C-C411-0B36-49E6946A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DB22-B231-684B-7984-F6A3D992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74B76-9920-B35C-BF76-E0201469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1A2D5-C09F-6125-7BC5-E5710819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4F434-FCD6-0507-EB52-88A8DFFC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B4E5E-D73E-4CE1-B369-C404B783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9BB15D-A84B-13E6-C25B-A12C8136E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4C9EE-734E-CE05-2028-DB53FD5A9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A61E2-8E58-6752-3EFA-03808C2F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ABA6-8338-F3C3-0C64-DB1A49D1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28721-A7C1-6606-94EA-1C2760FD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8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4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3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8E4F-759E-4EF3-ABAB-1AF5A6C3849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F6F8-70C0-471B-BE16-F4DCBBC06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D5AB-2408-4A76-80B7-F5E77F711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465C-8B8A-4401-B2E9-D34859A9C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4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B23C1-B3FF-7E41-9243-CCB030EA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89148-2B62-00A9-77DB-AE7073226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8147D-291B-8349-391C-84DFB688D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8D81-3B0F-433A-9BE2-D3467857466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D9539-C853-94E8-E2AD-608554C33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D4DF-6373-A1F2-483F-F4CA745C4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19784-199B-4FD1-B51F-E6280D4A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1.wmf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2" y="3095896"/>
            <a:ext cx="9144000" cy="12419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Nhận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riêng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phòng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chống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nguy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xâm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hại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2474" y="294482"/>
            <a:ext cx="9144000" cy="1655762"/>
          </a:xfrm>
        </p:spPr>
        <p:txBody>
          <a:bodyPr/>
          <a:lstStyle/>
          <a:p>
            <a:r>
              <a:rPr lang="en-US" dirty="0" smtClean="0"/>
              <a:t>TRƯỜNG MẦM NON HOA SỮA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9932" y="4553854"/>
            <a:ext cx="9144000" cy="1439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Minh </a:t>
            </a:r>
            <a:r>
              <a:rPr lang="en-US" dirty="0" err="1" smtClean="0"/>
              <a:t>Huệ</a:t>
            </a:r>
            <a:endParaRPr lang="en-US" dirty="0" smtClean="0"/>
          </a:p>
          <a:p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nhỡ</a:t>
            </a:r>
            <a:r>
              <a:rPr lang="en-US" dirty="0" smtClean="0"/>
              <a:t> B2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Trò chơi: Ai thông minh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80"/>
            <a:ext cx="12174537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730" y="142081"/>
            <a:ext cx="8334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10896600" y="14208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0919012" y="180043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10919012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751294" y="4132024"/>
            <a:ext cx="2962835" cy="771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riêng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2960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hỏi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1: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mấy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vùng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riêng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tư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trên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cơ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thể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581835" y="2162030"/>
            <a:ext cx="2259106" cy="771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riêng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3402106" y="3923595"/>
            <a:ext cx="820270" cy="820270"/>
          </a:xfrm>
          <a:prstGeom prst="flowChartConnector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4" name="Flowchart: Connector 33"/>
          <p:cNvSpPr/>
          <p:nvPr/>
        </p:nvSpPr>
        <p:spPr>
          <a:xfrm>
            <a:off x="1426976" y="2113005"/>
            <a:ext cx="820270" cy="820270"/>
          </a:xfrm>
          <a:prstGeom prst="flowChartConnector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6744167" y="5435399"/>
            <a:ext cx="820270" cy="820270"/>
          </a:xfrm>
          <a:prstGeom prst="flowChartConnector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933765" y="5563709"/>
            <a:ext cx="2962835" cy="771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riêng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1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/>
      <p:bldP spid="29" grpId="0"/>
      <p:bldP spid="30" grpId="0"/>
      <p:bldP spid="33" grpId="0" animBg="1"/>
      <p:bldP spid="3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55563"/>
            <a:ext cx="12174537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730" y="142081"/>
            <a:ext cx="8334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0</a:t>
            </a: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10896600" y="14208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1</a:t>
            </a: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2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0919012" y="180043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3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4</a:t>
            </a: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10919012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118009" y="5556154"/>
            <a:ext cx="2962835" cy="771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Hàng xóm, ngừơi lạ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2960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hỏi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1: Ai là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người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thể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đụng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chạm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vào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vùng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riêng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tư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trên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cơ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thể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con 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63270" y="5606859"/>
            <a:ext cx="2259106" cy="771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Ông bà, bố mẹ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41" y="2001788"/>
            <a:ext cx="4590583" cy="32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76" y="1880765"/>
            <a:ext cx="4295668" cy="335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lowchart: Connector 32"/>
          <p:cNvSpPr/>
          <p:nvPr/>
        </p:nvSpPr>
        <p:spPr>
          <a:xfrm>
            <a:off x="7093323" y="5397029"/>
            <a:ext cx="820270" cy="820270"/>
          </a:xfrm>
          <a:prstGeom prst="flowChartConnector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4" name="Flowchart: Connector 33"/>
          <p:cNvSpPr/>
          <p:nvPr/>
        </p:nvSpPr>
        <p:spPr>
          <a:xfrm>
            <a:off x="1016841" y="5434429"/>
            <a:ext cx="820270" cy="820270"/>
          </a:xfrm>
          <a:prstGeom prst="flowChartConnector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45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55563"/>
            <a:ext cx="12174537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730" y="142081"/>
            <a:ext cx="8334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10896600" y="14208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0919012" y="180043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10919012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933765" y="3864815"/>
            <a:ext cx="2962835" cy="771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hét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bỏ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551099" y="3454680"/>
            <a:ext cx="2259106" cy="771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ứng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6673091" y="3558055"/>
            <a:ext cx="820270" cy="820270"/>
          </a:xfrm>
          <a:prstGeom prst="flowChartConnector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4" name="Flowchart: Connector 33"/>
          <p:cNvSpPr/>
          <p:nvPr/>
        </p:nvSpPr>
        <p:spPr>
          <a:xfrm>
            <a:off x="1160532" y="3454680"/>
            <a:ext cx="820270" cy="820270"/>
          </a:xfrm>
          <a:prstGeom prst="flowChartConnector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Câu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hỏi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3: Khi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bị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người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lạ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đụng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chạm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vào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vùng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riêng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tư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trên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cơ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thể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các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con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sẽ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làm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gì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74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" grpId="0"/>
      <p:bldP spid="28" grpId="0"/>
      <p:bldP spid="30" grpId="0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j02341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730" y="142081"/>
            <a:ext cx="8334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0</a:t>
            </a: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10896600" y="14208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1</a:t>
            </a: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2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0919012" y="180043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3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0896600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4</a:t>
            </a: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10919012" y="151887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FF0066"/>
                </a:solidFill>
                <a:latin typeface="Arial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 hỏi 3: Nếu bị người khác đụng chạm vào vùng riêng tư con sẽ kể với ai?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913593" y="5587812"/>
            <a:ext cx="4100417" cy="6985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 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Im lặng 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k</a:t>
            </a: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hông kể với ai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2" descr="IM LẶNG Theo Bạn Là Gì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29" y="1664353"/>
            <a:ext cx="4491318" cy="351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664354"/>
            <a:ext cx="4666782" cy="351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837111" y="5637959"/>
            <a:ext cx="4378325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750"/>
              </a:spcAft>
              <a:buFont typeface="Arial" panose="020B0604020202020204" pitchFamily="34" charset="0"/>
              <a:buNone/>
            </a:pPr>
            <a:r>
              <a:rPr lang="fr-FR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Kể với bố mẹ và cô giáo</a:t>
            </a:r>
            <a:endParaRPr lang="en-US" sz="160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7093323" y="5466088"/>
            <a:ext cx="820270" cy="820270"/>
          </a:xfrm>
          <a:prstGeom prst="flowChartConnector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/>
          <p:cNvSpPr/>
          <p:nvPr/>
        </p:nvSpPr>
        <p:spPr>
          <a:xfrm>
            <a:off x="1016841" y="5503488"/>
            <a:ext cx="820270" cy="820270"/>
          </a:xfrm>
          <a:prstGeom prst="flowChartConnector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9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022"/>
            <a:ext cx="10515600" cy="1325563"/>
          </a:xfrm>
        </p:spPr>
        <p:txBody>
          <a:bodyPr>
            <a:normAutofit/>
          </a:bodyPr>
          <a:lstStyle/>
          <a:p>
            <a:pPr marL="457200" marR="0" lvl="1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kumimoji="0" lang="en-US" sz="32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29247"/>
            <a:ext cx="9755778" cy="4047716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5+ Background Biển - Beach Đẹp, Ấn Tượng, Chất L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36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1397725"/>
            <a:ext cx="7119256" cy="5825399"/>
          </a:xfrm>
        </p:spPr>
      </p:pic>
    </p:spTree>
    <p:extLst>
      <p:ext uri="{BB962C8B-B14F-4D97-AF65-F5344CB8AC3E}">
        <p14:creationId xmlns:p14="http://schemas.microsoft.com/office/powerpoint/2010/main" val="40765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4 VÙNG RIÊNG TƯ: MẸ CẦN DẠY TRẺ BIẾT TỰ BẢO VỆ AN TOÀN CHO M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3528"/>
          <a:stretch/>
        </p:blipFill>
        <p:spPr>
          <a:xfrm>
            <a:off x="2547257" y="1455556"/>
            <a:ext cx="6165669" cy="47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E579-63BA-F730-DA93-DEB9D7F06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9BA48-E15F-2FDC-C3E2-E3BAA8814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C3D68-AA8D-DFE6-41FC-F7FE0C46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5" t="20591" r="16705" b="16349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5481D94-D349-E507-937E-6682EE2C580B}"/>
              </a:ext>
            </a:extLst>
          </p:cNvPr>
          <p:cNvSpPr/>
          <p:nvPr/>
        </p:nvSpPr>
        <p:spPr>
          <a:xfrm>
            <a:off x="4308763" y="2221635"/>
            <a:ext cx="678873" cy="526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B3B925-A969-F305-8BC7-816A56246514}"/>
              </a:ext>
            </a:extLst>
          </p:cNvPr>
          <p:cNvSpPr/>
          <p:nvPr/>
        </p:nvSpPr>
        <p:spPr>
          <a:xfrm>
            <a:off x="4094018" y="3221325"/>
            <a:ext cx="429490" cy="470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6157E6-1E97-ECB0-BCD3-4EBE7D7F975E}"/>
              </a:ext>
            </a:extLst>
          </p:cNvPr>
          <p:cNvSpPr/>
          <p:nvPr/>
        </p:nvSpPr>
        <p:spPr>
          <a:xfrm>
            <a:off x="4772891" y="3255962"/>
            <a:ext cx="429490" cy="470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2B2B29-DC05-8459-BACB-2785BF806E9E}"/>
              </a:ext>
            </a:extLst>
          </p:cNvPr>
          <p:cNvSpPr/>
          <p:nvPr/>
        </p:nvSpPr>
        <p:spPr>
          <a:xfrm>
            <a:off x="4364180" y="4396870"/>
            <a:ext cx="665018" cy="470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3A2BCB-0DD3-F775-0DEF-66B0A7683B20}"/>
              </a:ext>
            </a:extLst>
          </p:cNvPr>
          <p:cNvSpPr/>
          <p:nvPr/>
        </p:nvSpPr>
        <p:spPr>
          <a:xfrm>
            <a:off x="10335491" y="4196411"/>
            <a:ext cx="665018" cy="671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6F54-A665-4759-F8FE-3FC317AC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39397-5B8F-3C6B-063B-61FB27A4C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81" t="20450" r="14556" b="1523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62701BE-FDC4-F206-C48A-670341AEA7C3}"/>
              </a:ext>
            </a:extLst>
          </p:cNvPr>
          <p:cNvSpPr/>
          <p:nvPr/>
        </p:nvSpPr>
        <p:spPr>
          <a:xfrm>
            <a:off x="6096000" y="2299855"/>
            <a:ext cx="651164" cy="387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4548C1-A9A3-5CD4-E45E-DB5DD0B47E01}"/>
              </a:ext>
            </a:extLst>
          </p:cNvPr>
          <p:cNvSpPr/>
          <p:nvPr/>
        </p:nvSpPr>
        <p:spPr>
          <a:xfrm>
            <a:off x="6096000" y="3255385"/>
            <a:ext cx="651164" cy="387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45F64-787E-8167-ECEF-64EEBDD1A44F}"/>
              </a:ext>
            </a:extLst>
          </p:cNvPr>
          <p:cNvSpPr/>
          <p:nvPr/>
        </p:nvSpPr>
        <p:spPr>
          <a:xfrm>
            <a:off x="6096000" y="4558146"/>
            <a:ext cx="651164" cy="387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6C047C-2F75-A7FD-A634-68CAF2C7C3E8}"/>
              </a:ext>
            </a:extLst>
          </p:cNvPr>
          <p:cNvSpPr/>
          <p:nvPr/>
        </p:nvSpPr>
        <p:spPr>
          <a:xfrm>
            <a:off x="9240982" y="4364182"/>
            <a:ext cx="651164" cy="387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726" y="774382"/>
            <a:ext cx="9757954" cy="1325563"/>
          </a:xfrm>
        </p:spPr>
        <p:txBody>
          <a:bodyPr>
            <a:noAutofit/>
          </a:bodyPr>
          <a:lstStyle/>
          <a:p>
            <a:pPr marL="742950" marR="0" lvl="1" indent="-28575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98366" cy="4351338"/>
          </a:xfrm>
        </p:spPr>
        <p:txBody>
          <a:bodyPr>
            <a:norm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ận biết 4 vùng riêng tư - 3 vùng kín (Lớp Chồi 4-5 tuổi)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1074"/>
            <a:ext cx="10317479" cy="56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8274"/>
            <a:ext cx="8384177" cy="802414"/>
          </a:xfrm>
        </p:spPr>
        <p:txBody>
          <a:bodyPr>
            <a:noAutofit/>
          </a:bodyPr>
          <a:lstStyle/>
          <a:p>
            <a:pPr marL="742950" marR="0" lvl="1" indent="-28575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hiệu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riêng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24" y="1880765"/>
            <a:ext cx="3644620" cy="189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Untitled Documen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98" y="1690688"/>
            <a:ext cx="3265114" cy="223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 - Trang bị kỹ năng cảnh giác trước người lạ cho con như thế nào?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r="26333"/>
          <a:stretch/>
        </p:blipFill>
        <p:spPr bwMode="auto">
          <a:xfrm>
            <a:off x="4546786" y="4001294"/>
            <a:ext cx="2566707" cy="2238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62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171" t="27053" r="48461" b="3125"/>
          <a:stretch/>
        </p:blipFill>
        <p:spPr>
          <a:xfrm>
            <a:off x="838199" y="0"/>
            <a:ext cx="4909457" cy="3202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0635" t="26339" r="7098" b="5625"/>
          <a:stretch/>
        </p:blipFill>
        <p:spPr>
          <a:xfrm>
            <a:off x="6541301" y="0"/>
            <a:ext cx="4982316" cy="3317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83092"/>
            <a:ext cx="5000897" cy="29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2539"/>
            <a:ext cx="5096698" cy="4352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21ADE-6C63-C76B-5D66-B0E5420DF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09" t="20616" r="41786" b="39254"/>
          <a:stretch/>
        </p:blipFill>
        <p:spPr>
          <a:xfrm>
            <a:off x="6805749" y="1136470"/>
            <a:ext cx="4888418" cy="45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209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Nhận biết vùng riêng tư và phòng chống nguy cơ bị xâm hại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*Dấu hiệu, nguy cơ bị xâm hại vùng riêng tư </vt:lpstr>
      <vt:lpstr>PowerPoint Presentation</vt:lpstr>
      <vt:lpstr>PowerPoint Presentation</vt:lpstr>
      <vt:lpstr>Trò chơi: Ai thông minh</vt:lpstr>
      <vt:lpstr>PowerPoint Presentation</vt:lpstr>
      <vt:lpstr>PowerPoint Presentation</vt:lpstr>
      <vt:lpstr>PowerPoint Presentation</vt:lpstr>
      <vt:lpstr>PowerPoint Presentation</vt:lpstr>
      <vt:lpstr>Trò chơi về nhóm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Phong3T2</dc:creator>
  <cp:lastModifiedBy>ghhs</cp:lastModifiedBy>
  <cp:revision>36</cp:revision>
  <dcterms:created xsi:type="dcterms:W3CDTF">2022-10-17T05:05:28Z</dcterms:created>
  <dcterms:modified xsi:type="dcterms:W3CDTF">2026-02-12T06:57:41Z</dcterms:modified>
</cp:coreProperties>
</file>