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GV:Đào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Quỳnh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Mai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nhỡ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250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ghhs</cp:lastModifiedBy>
  <cp:revision>27</cp:revision>
  <dcterms:created xsi:type="dcterms:W3CDTF">2016-12-20T13:39:57Z</dcterms:created>
  <dcterms:modified xsi:type="dcterms:W3CDTF">2026-02-12T06:01:35Z</dcterms:modified>
</cp:coreProperties>
</file>