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3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0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5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3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8E80-59E2-4EBA-BDDF-042AE51F698F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CA76-4608-455A-8F40-3FD8AAF7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5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-1"/>
            <a:ext cx="12192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UBND </a:t>
            </a:r>
            <a:r>
              <a:rPr lang="en-US" b="1" dirty="0"/>
              <a:t>PHƯỜNG PHÚC LỢI</a:t>
            </a:r>
            <a:r>
              <a:rPr lang="vi-VN" b="1" dirty="0"/>
              <a:t/>
            </a:r>
            <a:br>
              <a:rPr lang="vi-VN" b="1" dirty="0"/>
            </a:br>
            <a:r>
              <a:rPr lang="vi-VN" b="1" dirty="0"/>
              <a:t>TRƯỜNG MN HOA SỮA</a:t>
            </a:r>
            <a:endParaRPr lang="en-US" dirty="0"/>
          </a:p>
          <a:p>
            <a:pPr algn="ctr"/>
            <a:endParaRPr lang="vi-VN" sz="2800" b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vi-VN" sz="2800" b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vi-VN" sz="2800" b="1" dirty="0">
              <a:solidFill>
                <a:srgbClr val="7030A0"/>
              </a:solidFill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Giáo án: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NGÔN NGỮ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chúng em chơi giao thông “</a:t>
            </a:r>
          </a:p>
          <a:p>
            <a:pPr algn="ctr"/>
            <a:r>
              <a:rPr lang="vi-VN" sz="3600" b="1" smtClean="0">
                <a:solidFill>
                  <a:srgbClr val="002060"/>
                </a:solidFill>
                <a:latin typeface="+mj-lt"/>
              </a:rPr>
              <a:t>Lứa </a:t>
            </a:r>
            <a:r>
              <a:rPr lang="vi-VN" sz="3600" b="1" dirty="0">
                <a:solidFill>
                  <a:srgbClr val="002060"/>
                </a:solidFill>
                <a:latin typeface="+mj-lt"/>
              </a:rPr>
              <a:t>tuổi: Trẻ 5-6 </a:t>
            </a:r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tuổi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vi-VN" sz="2800" b="1" dirty="0">
              <a:solidFill>
                <a:srgbClr val="7030A0"/>
              </a:solidFill>
              <a:latin typeface="+mj-lt"/>
            </a:endParaRPr>
          </a:p>
          <a:p>
            <a:pPr algn="ctr"/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06" y="868157"/>
            <a:ext cx="1266187" cy="130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62" y="0"/>
            <a:ext cx="9458794" cy="68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333500"/>
            <a:ext cx="15240000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4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28</cp:revision>
  <dcterms:created xsi:type="dcterms:W3CDTF">2022-10-31T23:00:53Z</dcterms:created>
  <dcterms:modified xsi:type="dcterms:W3CDTF">2026-02-12T03:47:29Z</dcterms:modified>
</cp:coreProperties>
</file>