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1" r:id="rId3"/>
    <p:sldId id="262" r:id="rId4"/>
    <p:sldId id="256" r:id="rId5"/>
    <p:sldId id="257" r:id="rId6"/>
    <p:sldId id="258" r:id="rId7"/>
    <p:sldId id="259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943EE-EF6E-4115-8289-5E17F0E6AF2F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ED19-6385-4F04-B018-5333F4367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167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943EE-EF6E-4115-8289-5E17F0E6AF2F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ED19-6385-4F04-B018-5333F4367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089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943EE-EF6E-4115-8289-5E17F0E6AF2F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ED19-6385-4F04-B018-5333F4367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021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943EE-EF6E-4115-8289-5E17F0E6AF2F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ED19-6385-4F04-B018-5333F4367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798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943EE-EF6E-4115-8289-5E17F0E6AF2F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ED19-6385-4F04-B018-5333F4367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87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943EE-EF6E-4115-8289-5E17F0E6AF2F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ED19-6385-4F04-B018-5333F4367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757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943EE-EF6E-4115-8289-5E17F0E6AF2F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ED19-6385-4F04-B018-5333F4367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505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943EE-EF6E-4115-8289-5E17F0E6AF2F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ED19-6385-4F04-B018-5333F4367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392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943EE-EF6E-4115-8289-5E17F0E6AF2F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ED19-6385-4F04-B018-5333F4367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222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943EE-EF6E-4115-8289-5E17F0E6AF2F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ED19-6385-4F04-B018-5333F4367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52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943EE-EF6E-4115-8289-5E17F0E6AF2F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ED19-6385-4F04-B018-5333F4367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856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943EE-EF6E-4115-8289-5E17F0E6AF2F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CED19-6385-4F04-B018-5333F4367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084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05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2974976" y="2347914"/>
          <a:ext cx="7064375" cy="2536825"/>
        </p:xfrm>
        <a:graphic>
          <a:graphicData uri="http://schemas.openxmlformats.org/drawingml/2006/table">
            <a:tbl>
              <a:tblPr/>
              <a:tblGrid>
                <a:gridCol w="7064375">
                  <a:extLst>
                    <a:ext uri="{9D8B030D-6E8A-4147-A177-3AD203B41FA5}">
                      <a16:colId xmlns:a16="http://schemas.microsoft.com/office/drawing/2014/main" val="3122491144"/>
                    </a:ext>
                  </a:extLst>
                </a:gridCol>
              </a:tblGrid>
              <a:tr h="2536825">
                <a:tc>
                  <a:txBody>
                    <a:bodyPr/>
                    <a:lstStyle/>
                    <a:p>
                      <a:r>
                        <a:rPr lang="vi-VN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    </a:t>
                      </a: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LĨNH</a:t>
                      </a:r>
                      <a:r>
                        <a:rPr lang="en-US" sz="2400" b="1" baseline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VỰC </a:t>
                      </a:r>
                      <a:r>
                        <a:rPr lang="vi-VN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PHÁT TRIỂN </a:t>
                      </a:r>
                      <a:r>
                        <a:rPr lang="en-US" sz="2400" b="1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NHẬN</a:t>
                      </a:r>
                      <a:r>
                        <a:rPr lang="en-US" sz="24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THỨC</a:t>
                      </a:r>
                      <a:endParaRPr lang="vi-VN" sz="14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r>
                        <a:rPr lang="vi-VN" sz="2000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vi-VN" sz="2000" dirty="0">
                          <a:solidFill>
                            <a:srgbClr val="0000FF"/>
                          </a:solidFill>
                          <a:effectLst/>
                        </a:rPr>
                      </a:b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</a:rPr>
                        <a:t>                 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  <a:effectLst/>
                        </a:rPr>
                        <a:t>  </a:t>
                      </a: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000" b="1" baseline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ĐỘNG: </a:t>
                      </a:r>
                      <a:r>
                        <a:rPr lang="en-US" sz="20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KHÁM PHÁ</a:t>
                      </a:r>
                      <a:endParaRPr lang="vi-VN" sz="20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</a:br>
                      <a:endParaRPr lang="vi-VN" sz="14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</a:br>
                      <a:endParaRPr lang="vi-VN" sz="14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</a:br>
                      <a:endParaRPr lang="vi-VN" sz="14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r>
                        <a:rPr lang="vi-VN" sz="1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               </a:t>
                      </a:r>
                      <a:endParaRPr lang="vi-VN" sz="1400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67521" marR="67521" marT="33751" marB="337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8646645"/>
                  </a:ext>
                </a:extLst>
              </a:tr>
            </a:tbl>
          </a:graphicData>
        </a:graphic>
      </p:graphicFrame>
      <p:sp>
        <p:nvSpPr>
          <p:cNvPr id="2057" name="Rectangle 7"/>
          <p:cNvSpPr>
            <a:spLocks noChangeArrowheads="1"/>
          </p:cNvSpPr>
          <p:nvPr/>
        </p:nvSpPr>
        <p:spPr bwMode="auto">
          <a:xfrm>
            <a:off x="4457701" y="3824288"/>
            <a:ext cx="58896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Đề tài</a:t>
            </a:r>
            <a:r>
              <a:rPr lang="vi-VN" altLang="en-US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vi-VN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Kỳ Diệu Của Ánh Sáng </a:t>
            </a:r>
            <a:endParaRPr lang="en-US" alt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Số lượng: 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18 - 20</a:t>
            </a: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trẻ</a:t>
            </a:r>
            <a:r>
              <a:rPr lang="vi-VN" altLang="en-US" sz="1800" dirty="0">
                <a:latin typeface=".VnAvant" panose="020B7200000000000000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18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Thời </a:t>
            </a: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gian: 25-30 phút</a:t>
            </a:r>
            <a:r>
              <a:rPr lang="vi-VN" altLang="en-US" sz="1800" dirty="0">
                <a:latin typeface=".VnAvant" panose="020B7200000000000000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Giáo viên: Nguyễn Thị Phúc Hậu</a:t>
            </a:r>
            <a:endParaRPr lang="vi-VN" altLang="en-US" sz="1800" dirty="0">
              <a:latin typeface=".VnAvant" panose="020B7200000000000000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878357"/>
              </p:ext>
            </p:extLst>
          </p:nvPr>
        </p:nvGraphicFramePr>
        <p:xfrm>
          <a:off x="2152651" y="627063"/>
          <a:ext cx="7886700" cy="495300"/>
        </p:xfrm>
        <a:graphic>
          <a:graphicData uri="http://schemas.openxmlformats.org/drawingml/2006/table">
            <a:tbl>
              <a:tblPr/>
              <a:tblGrid>
                <a:gridCol w="7886700">
                  <a:extLst>
                    <a:ext uri="{9D8B030D-6E8A-4147-A177-3AD203B41FA5}">
                      <a16:colId xmlns:a16="http://schemas.microsoft.com/office/drawing/2014/main" val="4291378449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UBND PHƯỜNG</a:t>
                      </a:r>
                      <a:r>
                        <a:rPr lang="en-US" sz="1400" b="1" baseline="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PHÚC LỢI</a:t>
                      </a:r>
                      <a:r>
                        <a:rPr lang="vi-VN" sz="1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vi-VN" sz="1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vi-VN" sz="1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TRƯỜNG MN HOA SỮA</a:t>
                      </a:r>
                      <a:endParaRPr lang="vi-VN" sz="1400" dirty="0">
                        <a:effectLst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7527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185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2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538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365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372" y="504496"/>
            <a:ext cx="5423338" cy="542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272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526" y="589891"/>
            <a:ext cx="9744762" cy="530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041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138" y="1478017"/>
            <a:ext cx="6059871" cy="339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825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0" y="571500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822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28625"/>
            <a:ext cx="11430000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581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</Words>
  <Application>Microsoft Office PowerPoint</Application>
  <PresentationFormat>Widescreen</PresentationFormat>
  <Paragraphs>11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.VnAvant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A</cp:lastModifiedBy>
  <cp:revision>3</cp:revision>
  <dcterms:created xsi:type="dcterms:W3CDTF">2024-03-26T02:00:35Z</dcterms:created>
  <dcterms:modified xsi:type="dcterms:W3CDTF">2026-02-12T03:43:03Z</dcterms:modified>
</cp:coreProperties>
</file>