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4" r:id="rId5"/>
    <p:sldId id="265" r:id="rId6"/>
    <p:sldId id="267" r:id="rId7"/>
    <p:sldId id="276" r:id="rId8"/>
    <p:sldId id="277" r:id="rId9"/>
    <p:sldId id="278" r:id="rId10"/>
    <p:sldId id="279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27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01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337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839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60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5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74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3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891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71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80D4A-72B1-468B-A2CC-D5CD5895D6B8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631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243" y="112542"/>
            <a:ext cx="8918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***************</a:t>
            </a:r>
            <a:endParaRPr lang="vi-VN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661" y="1208873"/>
            <a:ext cx="35696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661" y="1762871"/>
            <a:ext cx="350608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3565" y="3102481"/>
            <a:ext cx="57422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tìm hiểu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4947" y="1964445"/>
            <a:ext cx="252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Trò chơi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7853" y="3258931"/>
            <a:ext cx="76033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PHÂN LOẠI RÁC</a:t>
            </a:r>
            <a:endParaRPr lang="en-US" sz="6000" b="1" cap="none" spc="0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ưu Hương Giang – Hãy phân loại rá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93.4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2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06880" y="179295"/>
            <a:ext cx="4137103" cy="3130986"/>
            <a:chOff x="1306880" y="179295"/>
            <a:chExt cx="4137103" cy="3130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880" y="179295"/>
              <a:ext cx="4137103" cy="2730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757076" y="2910171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sinh hoạt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87684" y="179295"/>
            <a:ext cx="4137103" cy="3130986"/>
            <a:chOff x="6387684" y="179295"/>
            <a:chExt cx="4137103" cy="3130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684" y="179295"/>
              <a:ext cx="4137103" cy="2730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869482" y="2910171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do ăn uống thải ra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75277" y="3422933"/>
            <a:ext cx="4137103" cy="3170674"/>
            <a:chOff x="3834927" y="3422933"/>
            <a:chExt cx="4137103" cy="31706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927" y="3422933"/>
              <a:ext cx="4137103" cy="27621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316725" y="6193497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công nghiệp thải ra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84" y="3422933"/>
            <a:ext cx="4137103" cy="27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3" y="378823"/>
            <a:ext cx="2321947" cy="1652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2" y="372605"/>
            <a:ext cx="2416628" cy="1658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0" y="4415246"/>
            <a:ext cx="2522388" cy="178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2" y="4415246"/>
            <a:ext cx="2733990" cy="178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rved Down Arrow 7"/>
          <p:cNvSpPr/>
          <p:nvPr/>
        </p:nvSpPr>
        <p:spPr>
          <a:xfrm>
            <a:off x="4167052" y="548640"/>
            <a:ext cx="1554480" cy="90133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>
            <a:off x="7298896" y="548639"/>
            <a:ext cx="1554480" cy="90133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V="1">
            <a:off x="3255940" y="5094512"/>
            <a:ext cx="2047580" cy="99277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flipH="1" flipV="1">
            <a:off x="6635930" y="5094513"/>
            <a:ext cx="2217445" cy="99277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5846" y="2085159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?</a:t>
            </a:r>
            <a:endParaRPr lang="en-US" sz="200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09" y="1532343"/>
            <a:ext cx="3463292" cy="34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1"/>
      <p:bldP spid="1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3" y="430306"/>
            <a:ext cx="3486419" cy="197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59" y="430306"/>
            <a:ext cx="3486419" cy="197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1" y="3838696"/>
            <a:ext cx="3486419" cy="2065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59" y="3838696"/>
            <a:ext cx="3486419" cy="2065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rved Down Arrow 13"/>
          <p:cNvSpPr/>
          <p:nvPr/>
        </p:nvSpPr>
        <p:spPr>
          <a:xfrm>
            <a:off x="4064984" y="516623"/>
            <a:ext cx="1554480" cy="9013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flipH="1">
            <a:off x="6483827" y="516622"/>
            <a:ext cx="1554480" cy="9013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flipV="1">
            <a:off x="3442912" y="5904412"/>
            <a:ext cx="1704569" cy="78466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flipH="1" flipV="1">
            <a:off x="6740430" y="5904411"/>
            <a:ext cx="1724299" cy="78466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5846" y="2085159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 smtClean="0">
                <a:ln/>
                <a:solidFill>
                  <a:srgbClr val="FF0000"/>
                </a:solidFill>
                <a:effectLst/>
              </a:rPr>
              <a:t>?</a:t>
            </a:r>
            <a:endParaRPr lang="en-US" sz="20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63" y="1665697"/>
            <a:ext cx="31527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9000" y="0"/>
            <a:ext cx="276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 SÁNH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 flipH="1">
            <a:off x="6113930" y="923330"/>
            <a:ext cx="1" cy="59346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9" y="1568789"/>
            <a:ext cx="3487305" cy="424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17" y="1568789"/>
            <a:ext cx="3487305" cy="42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3437" y="784574"/>
            <a:ext cx="252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Trò chơi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8500" y="2079060"/>
            <a:ext cx="65590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ĐÚNG – AI SAI</a:t>
            </a:r>
            <a:endParaRPr lang="en-US" sz="6000" b="1" cap="none" spc="0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3&quot;&gt;&lt;property id=&quot;20148&quot; value=&quot;5&quot;/&gt;&lt;property id=&quot;20300&quot; value=&quot;Slide 2&quot;/&gt;&lt;property id=&quot;20307&quot; value=&quot;257&quot;/&gt;&lt;/object&gt;&lt;object type=&quot;3&quot; unique_id=&quot;10026&quot;&gt;&lt;property id=&quot;20148&quot; value=&quot;5&quot;/&gt;&lt;property id=&quot;20300&quot; value=&quot;Slide 3&quot;/&gt;&lt;property id=&quot;20307&quot; value=&quot;260&quot;/&gt;&lt;/object&gt;&lt;object type=&quot;3&quot; unique_id=&quot;10179&quot;&gt;&lt;property id=&quot;20148&quot; value=&quot;5&quot;/&gt;&lt;property id=&quot;20300&quot; value=&quot;Slide 4&quot;/&gt;&lt;property id=&quot;20307&quot; value=&quot;263&quot;/&gt;&lt;/object&gt;&lt;object type=&quot;3&quot; unique_id=&quot;10210&quot;&gt;&lt;property id=&quot;20148&quot; value=&quot;5&quot;/&gt;&lt;property id=&quot;20300&quot; value=&quot;Slide 5&quot;/&gt;&lt;property id=&quot;20307&quot; value=&quot;264&quot;/&gt;&lt;/object&gt;&lt;object type=&quot;3&quot; unique_id=&quot;10310&quot;&gt;&lt;property id=&quot;20148&quot; value=&quot;5&quot;/&gt;&lt;property id=&quot;20300&quot; value=&quot;Slide 6&quot;/&gt;&lt;property id=&quot;20307&quot; value=&quot;265&quot;/&gt;&lt;/object&gt;&lt;object type=&quot;3&quot; unique_id=&quot;10311&quot;&gt;&lt;property id=&quot;20148&quot; value=&quot;5&quot;/&gt;&lt;property id=&quot;20300&quot; value=&quot;Slide 19&quot;/&gt;&lt;property id=&quot;20307&quot; value=&quot;266&quot;/&gt;&lt;/object&gt;&lt;object type=&quot;3&quot; unique_id=&quot;10390&quot;&gt;&lt;property id=&quot;20148&quot; value=&quot;5&quot;/&gt;&lt;property id=&quot;20300&quot; value=&quot;Slide 7&quot;/&gt;&lt;property id=&quot;20307&quot; value=&quot;267&quot;/&gt;&lt;/object&gt;&lt;object type=&quot;3&quot; unique_id=&quot;10437&quot;&gt;&lt;property id=&quot;20148&quot; value=&quot;5&quot;/&gt;&lt;property id=&quot;20300&quot; value=&quot;Slide 12&quot;/&gt;&lt;property id=&quot;20307&quot; value=&quot;269&quot;/&gt;&lt;/object&gt;&lt;object type=&quot;3&quot; unique_id=&quot;10534&quot;&gt;&lt;property id=&quot;20148&quot; value=&quot;5&quot;/&gt;&lt;property id=&quot;20300&quot; value=&quot;Slide 8&quot;/&gt;&lt;property id=&quot;20307&quot; value=&quot;276&quot;/&gt;&lt;/object&gt;&lt;object type=&quot;3&quot; unique_id=&quot;10535&quot;&gt;&lt;property id=&quot;20148&quot; value=&quot;5&quot;/&gt;&lt;property id=&quot;20300&quot; value=&quot;Slide 9&quot;/&gt;&lt;property id=&quot;20307&quot; value=&quot;277&quot;/&gt;&lt;/object&gt;&lt;object type=&quot;3&quot; unique_id=&quot;10536&quot;&gt;&lt;property id=&quot;20148&quot; value=&quot;5&quot;/&gt;&lt;property id=&quot;20300&quot; value=&quot;Slide 10&quot;/&gt;&lt;property id=&quot;20307&quot; value=&quot;278&quot;/&gt;&lt;/object&gt;&lt;object type=&quot;3&quot; unique_id=&quot;10537&quot;&gt;&lt;property id=&quot;20148&quot; value=&quot;5&quot;/&gt;&lt;property id=&quot;20300&quot; value=&quot;Slide 11&quot;/&gt;&lt;property id=&quot;20307&quot; value=&quot;279&quot;/&gt;&lt;/object&gt;&lt;object type=&quot;3&quot; unique_id=&quot;10538&quot;&gt;&lt;property id=&quot;20148&quot; value=&quot;5&quot;/&gt;&lt;property id=&quot;20300&quot; value=&quot;Slide 13&quot;/&gt;&lt;property id=&quot;20307&quot; value=&quot;270&quot;/&gt;&lt;/object&gt;&lt;object type=&quot;3&quot; unique_id=&quot;10539&quot;&gt;&lt;property id=&quot;20148&quot; value=&quot;5&quot;/&gt;&lt;property id=&quot;20300&quot; value=&quot;Slide 14&quot;/&gt;&lt;property id=&quot;20307&quot; value=&quot;271&quot;/&gt;&lt;/object&gt;&lt;object type=&quot;3&quot; unique_id=&quot;10540&quot;&gt;&lt;property id=&quot;20148&quot; value=&quot;5&quot;/&gt;&lt;property id=&quot;20300&quot; value=&quot;Slide 15&quot;/&gt;&lt;property id=&quot;20307&quot; value=&quot;272&quot;/&gt;&lt;/object&gt;&lt;object type=&quot;3&quot; unique_id=&quot;10541&quot;&gt;&lt;property id=&quot;20148&quot; value=&quot;5&quot;/&gt;&lt;property id=&quot;20300&quot; value=&quot;Slide 16&quot;/&gt;&lt;property id=&quot;20307&quot; value=&quot;273&quot;/&gt;&lt;/object&gt;&lt;object type=&quot;3&quot; unique_id=&quot;10542&quot;&gt;&lt;property id=&quot;20148&quot; value=&quot;5&quot;/&gt;&lt;property id=&quot;20300&quot; value=&quot;Slide 17&quot;/&gt;&lt;property id=&quot;20307&quot; value=&quot;274&quot;/&gt;&lt;/object&gt;&lt;object type=&quot;3&quot; unique_id=&quot;10543&quot;&gt;&lt;property id=&quot;20148&quot; value=&quot;5&quot;/&gt;&lt;property id=&quot;20300&quot; value=&quot;Slide 18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67</Words>
  <Application>Microsoft Office PowerPoint</Application>
  <PresentationFormat>Widescreen</PresentationFormat>
  <Paragraphs>17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ghhs</cp:lastModifiedBy>
  <cp:revision>55</cp:revision>
  <dcterms:created xsi:type="dcterms:W3CDTF">2018-01-07T14:35:54Z</dcterms:created>
  <dcterms:modified xsi:type="dcterms:W3CDTF">2026-02-12T06:40:57Z</dcterms:modified>
</cp:coreProperties>
</file>