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0" r:id="rId4"/>
    <p:sldId id="261" r:id="rId5"/>
    <p:sldId id="262" r:id="rId6"/>
    <p:sldId id="263" r:id="rId7"/>
    <p:sldId id="259" r:id="rId8"/>
    <p:sldId id="257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8" autoAdjust="0"/>
    <p:restoredTop sz="94660"/>
  </p:normalViewPr>
  <p:slideViewPr>
    <p:cSldViewPr snapToGrid="0">
      <p:cViewPr varScale="1">
        <p:scale>
          <a:sx n="64" d="100"/>
          <a:sy n="64" d="100"/>
        </p:scale>
        <p:origin x="90" y="5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E6D95-45EB-4F59-9B13-B6C47E6D5FBC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422FD-FF2B-4122-8737-5399EC6A41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974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E6D95-45EB-4F59-9B13-B6C47E6D5FBC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422FD-FF2B-4122-8737-5399EC6A41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5615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E6D95-45EB-4F59-9B13-B6C47E6D5FBC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422FD-FF2B-4122-8737-5399EC6A41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6105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E6D95-45EB-4F59-9B13-B6C47E6D5FBC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422FD-FF2B-4122-8737-5399EC6A41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6320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E6D95-45EB-4F59-9B13-B6C47E6D5FBC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422FD-FF2B-4122-8737-5399EC6A41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5940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E6D95-45EB-4F59-9B13-B6C47E6D5FBC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422FD-FF2B-4122-8737-5399EC6A41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3694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E6D95-45EB-4F59-9B13-B6C47E6D5FBC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422FD-FF2B-4122-8737-5399EC6A41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8549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E6D95-45EB-4F59-9B13-B6C47E6D5FBC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422FD-FF2B-4122-8737-5399EC6A41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8513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E6D95-45EB-4F59-9B13-B6C47E6D5FBC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422FD-FF2B-4122-8737-5399EC6A41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7190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E6D95-45EB-4F59-9B13-B6C47E6D5FBC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422FD-FF2B-4122-8737-5399EC6A41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0609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E6D95-45EB-4F59-9B13-B6C47E6D5FBC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422FD-FF2B-4122-8737-5399EC6A41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5903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5E6D95-45EB-4F59-9B13-B6C47E6D5FBC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422FD-FF2B-4122-8737-5399EC6A41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197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544"/>
            <a:ext cx="12192000" cy="6827455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188334" y="954912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757176" y="1744603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4000" b="1" dirty="0" smtClean="0">
                <a:solidFill>
                  <a:srgbClr val="FF0000"/>
                </a:solidFill>
              </a:rPr>
              <a:t>HOẠT ĐỘNG HỌC</a:t>
            </a:r>
            <a:endParaRPr lang="en-US" sz="4000" dirty="0" smtClean="0">
              <a:solidFill>
                <a:srgbClr val="FF0000"/>
              </a:solidFill>
            </a:endParaRPr>
          </a:p>
          <a:p>
            <a:r>
              <a:rPr lang="it-IT" sz="3600" b="1" dirty="0" smtClean="0"/>
              <a:t>KPKH: Khám phá về một số đồ dùng</a:t>
            </a:r>
          </a:p>
          <a:p>
            <a:r>
              <a:rPr lang="it-IT" sz="3600" b="1" dirty="0" smtClean="0"/>
              <a:t> đồ chơi của lớp (5E)</a:t>
            </a:r>
            <a:endParaRPr lang="en-US" sz="3600" dirty="0" smtClean="0"/>
          </a:p>
          <a:p>
            <a:r>
              <a:rPr lang="it-IT" sz="3600" b="1" dirty="0" smtClean="0"/>
              <a:t>Đối tượng: MGG 4+5T- TT</a:t>
            </a:r>
            <a:endParaRPr lang="en-US" sz="3600" dirty="0" smtClean="0"/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8449926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939856" y="578808"/>
            <a:ext cx="2738377" cy="489312"/>
          </a:xfrm>
        </p:spPr>
        <p:txBody>
          <a:bodyPr/>
          <a:lstStyle/>
          <a:p>
            <a:pPr marL="0" indent="0">
              <a:buNone/>
            </a:pPr>
            <a:r>
              <a:rPr lang="en-US" dirty="0" err="1" smtClean="0"/>
              <a:t>Đồ</a:t>
            </a:r>
            <a:r>
              <a:rPr lang="en-US" dirty="0" smtClean="0"/>
              <a:t> </a:t>
            </a:r>
            <a:r>
              <a:rPr lang="en-US" dirty="0" err="1" smtClean="0"/>
              <a:t>chơi</a:t>
            </a:r>
            <a:r>
              <a:rPr lang="en-US" dirty="0" smtClean="0"/>
              <a:t> </a:t>
            </a:r>
            <a:r>
              <a:rPr lang="en-US" dirty="0" err="1" smtClean="0"/>
              <a:t>bằng</a:t>
            </a:r>
            <a:r>
              <a:rPr lang="en-US" dirty="0" smtClean="0"/>
              <a:t> </a:t>
            </a:r>
            <a:r>
              <a:rPr lang="en-US" dirty="0" err="1" smtClean="0"/>
              <a:t>gỗ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3928860" y="-30988"/>
            <a:ext cx="4760371" cy="7743441"/>
          </a:xfrm>
          <a:prstGeom prst="rect">
            <a:avLst/>
          </a:prstGeom>
          <a:ln w="19050">
            <a:solidFill>
              <a:srgbClr val="FF0000"/>
            </a:solidFill>
            <a:prstDash val="dash"/>
          </a:ln>
        </p:spPr>
      </p:pic>
    </p:spTree>
    <p:extLst>
      <p:ext uri="{BB962C8B-B14F-4D97-AF65-F5344CB8AC3E}">
        <p14:creationId xmlns:p14="http://schemas.microsoft.com/office/powerpoint/2010/main" val="2750130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229582" y="575559"/>
            <a:ext cx="2738377" cy="489312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 err="1" smtClean="0"/>
              <a:t>Đồ</a:t>
            </a:r>
            <a:r>
              <a:rPr lang="en-US" dirty="0" smtClean="0"/>
              <a:t> </a:t>
            </a:r>
            <a:r>
              <a:rPr lang="en-US" dirty="0" err="1" smtClean="0"/>
              <a:t>chơi</a:t>
            </a:r>
            <a:r>
              <a:rPr lang="en-US" dirty="0" smtClean="0"/>
              <a:t> </a:t>
            </a:r>
            <a:r>
              <a:rPr lang="en-US" dirty="0" err="1" smtClean="0"/>
              <a:t>bằng</a:t>
            </a:r>
            <a:r>
              <a:rPr lang="en-US" dirty="0" smtClean="0"/>
              <a:t> </a:t>
            </a:r>
            <a:r>
              <a:rPr lang="en-US" dirty="0" err="1" smtClean="0"/>
              <a:t>nhựa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3542909" y="-458289"/>
            <a:ext cx="4731661" cy="8389959"/>
          </a:xfrm>
          <a:prstGeom prst="rect">
            <a:avLst/>
          </a:prstGeom>
          <a:solidFill>
            <a:schemeClr val="bg1"/>
          </a:solidFill>
          <a:ln w="15875">
            <a:solidFill>
              <a:srgbClr val="FF0000"/>
            </a:solidFill>
            <a:prstDash val="lgDashDot"/>
          </a:ln>
          <a:effectLst>
            <a:outerShdw blurRad="50800" dist="50800" dir="5400000" algn="ctr" rotWithShape="0">
              <a:srgbClr val="FF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2912736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229582" y="575559"/>
            <a:ext cx="2738377" cy="489312"/>
          </a:xfrm>
        </p:spPr>
        <p:txBody>
          <a:bodyPr/>
          <a:lstStyle/>
          <a:p>
            <a:pPr marL="0" indent="0">
              <a:buNone/>
            </a:pPr>
            <a:r>
              <a:rPr lang="en-US" dirty="0" err="1" smtClean="0"/>
              <a:t>Đồ</a:t>
            </a:r>
            <a:r>
              <a:rPr lang="en-US" dirty="0" smtClean="0"/>
              <a:t> </a:t>
            </a:r>
            <a:r>
              <a:rPr lang="en-US" dirty="0" err="1" smtClean="0"/>
              <a:t>chơi</a:t>
            </a:r>
            <a:r>
              <a:rPr lang="en-US" dirty="0" smtClean="0"/>
              <a:t> </a:t>
            </a:r>
            <a:r>
              <a:rPr lang="en-US" dirty="0" err="1" smtClean="0"/>
              <a:t>bằng</a:t>
            </a:r>
            <a:r>
              <a:rPr lang="en-US" dirty="0" smtClean="0"/>
              <a:t> </a:t>
            </a:r>
            <a:r>
              <a:rPr lang="en-US" dirty="0" err="1" smtClean="0"/>
              <a:t>vải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6276" y="1394085"/>
            <a:ext cx="8192203" cy="4909669"/>
          </a:xfrm>
          <a:prstGeom prst="rect">
            <a:avLst/>
          </a:prstGeom>
          <a:ln w="12700">
            <a:solidFill>
              <a:srgbClr val="FF0000"/>
            </a:solidFill>
            <a:prstDash val="dashDot"/>
          </a:ln>
        </p:spPr>
      </p:pic>
    </p:spTree>
    <p:extLst>
      <p:ext uri="{BB962C8B-B14F-4D97-AF65-F5344CB8AC3E}">
        <p14:creationId xmlns:p14="http://schemas.microsoft.com/office/powerpoint/2010/main" val="33127405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326757" y="482961"/>
            <a:ext cx="5238509" cy="489312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 err="1" smtClean="0"/>
              <a:t>Đồ</a:t>
            </a:r>
            <a:r>
              <a:rPr lang="en-US" dirty="0" smtClean="0"/>
              <a:t> </a:t>
            </a:r>
            <a:r>
              <a:rPr lang="en-US" dirty="0" err="1" smtClean="0"/>
              <a:t>chơi</a:t>
            </a:r>
            <a:r>
              <a:rPr lang="en-US" dirty="0" smtClean="0"/>
              <a:t> </a:t>
            </a:r>
            <a:r>
              <a:rPr lang="en-US" dirty="0" err="1" smtClean="0"/>
              <a:t>góc</a:t>
            </a:r>
            <a:r>
              <a:rPr lang="en-US" dirty="0" smtClean="0"/>
              <a:t> </a:t>
            </a:r>
            <a:r>
              <a:rPr lang="en-US" dirty="0" err="1" smtClean="0"/>
              <a:t>âm</a:t>
            </a:r>
            <a:r>
              <a:rPr lang="en-US" dirty="0" smtClean="0"/>
              <a:t> </a:t>
            </a:r>
            <a:r>
              <a:rPr lang="en-US" dirty="0" err="1" smtClean="0"/>
              <a:t>nhạc</a:t>
            </a:r>
            <a:r>
              <a:rPr lang="en-US" dirty="0" smtClean="0"/>
              <a:t>, </a:t>
            </a:r>
            <a:r>
              <a:rPr lang="en-US" dirty="0" err="1" smtClean="0"/>
              <a:t>góc</a:t>
            </a:r>
            <a:r>
              <a:rPr lang="en-US" dirty="0" smtClean="0"/>
              <a:t> </a:t>
            </a:r>
            <a:r>
              <a:rPr lang="en-US" dirty="0" err="1" smtClean="0"/>
              <a:t>học</a:t>
            </a:r>
            <a:r>
              <a:rPr lang="en-US" dirty="0" smtClean="0"/>
              <a:t> </a:t>
            </a:r>
            <a:r>
              <a:rPr lang="en-US" dirty="0" err="1" smtClean="0"/>
              <a:t>tập</a:t>
            </a:r>
            <a:r>
              <a:rPr lang="en-US" dirty="0" smtClean="0"/>
              <a:t>, </a:t>
            </a:r>
            <a:r>
              <a:rPr lang="en-US" dirty="0" err="1" smtClean="0"/>
              <a:t>góc</a:t>
            </a:r>
            <a:r>
              <a:rPr lang="en-US" dirty="0" smtClean="0"/>
              <a:t> </a:t>
            </a:r>
            <a:r>
              <a:rPr lang="en-US" dirty="0" err="1" smtClean="0"/>
              <a:t>xây</a:t>
            </a:r>
            <a:r>
              <a:rPr lang="en-US" dirty="0" smtClean="0"/>
              <a:t> </a:t>
            </a:r>
            <a:r>
              <a:rPr lang="en-US" dirty="0" err="1" smtClean="0"/>
              <a:t>dựng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7356534" y="214766"/>
            <a:ext cx="2417466" cy="4439401"/>
          </a:xfrm>
          <a:prstGeom prst="rect">
            <a:avLst/>
          </a:prstGeom>
          <a:ln w="15875">
            <a:solidFill>
              <a:srgbClr val="FF0000"/>
            </a:solidFill>
            <a:prstDash val="sysDot"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2262744" y="240898"/>
            <a:ext cx="2417467" cy="4439401"/>
          </a:xfrm>
          <a:prstGeom prst="rect">
            <a:avLst/>
          </a:prstGeom>
          <a:ln w="15875">
            <a:solidFill>
              <a:srgbClr val="FF0000"/>
            </a:solidFill>
            <a:prstDash val="dash"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4389965" y="2991304"/>
            <a:ext cx="2758014" cy="4492460"/>
          </a:xfrm>
          <a:prstGeom prst="rect">
            <a:avLst/>
          </a:prstGeom>
          <a:ln w="15875">
            <a:solidFill>
              <a:srgbClr val="FF0000"/>
            </a:solidFill>
            <a:prstDash val="dash"/>
          </a:ln>
        </p:spPr>
      </p:pic>
    </p:spTree>
    <p:extLst>
      <p:ext uri="{BB962C8B-B14F-4D97-AF65-F5344CB8AC3E}">
        <p14:creationId xmlns:p14="http://schemas.microsoft.com/office/powerpoint/2010/main" val="519809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326757" y="482961"/>
            <a:ext cx="5238509" cy="489312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dirty="0" err="1" smtClean="0"/>
              <a:t>Đồ</a:t>
            </a:r>
            <a:r>
              <a:rPr lang="en-US" dirty="0" smtClean="0"/>
              <a:t> </a:t>
            </a:r>
            <a:r>
              <a:rPr lang="en-US" dirty="0" smtClean="0"/>
              <a:t>dung, </a:t>
            </a:r>
            <a:r>
              <a:rPr lang="en-US" dirty="0" err="1" smtClean="0"/>
              <a:t>đồ</a:t>
            </a:r>
            <a:r>
              <a:rPr lang="en-US" dirty="0" smtClean="0"/>
              <a:t> </a:t>
            </a:r>
            <a:r>
              <a:rPr lang="en-US" dirty="0" err="1" smtClean="0"/>
              <a:t>chơi</a:t>
            </a:r>
            <a:r>
              <a:rPr lang="en-US" dirty="0" smtClean="0"/>
              <a:t> </a:t>
            </a:r>
            <a:r>
              <a:rPr lang="en-US" dirty="0" err="1" smtClean="0"/>
              <a:t>có</a:t>
            </a:r>
            <a:r>
              <a:rPr lang="en-US" dirty="0" smtClean="0"/>
              <a:t> </a:t>
            </a:r>
            <a:r>
              <a:rPr lang="en-US" dirty="0" err="1" smtClean="0"/>
              <a:t>kích</a:t>
            </a:r>
            <a:r>
              <a:rPr lang="en-US" dirty="0" smtClean="0"/>
              <a:t> </a:t>
            </a:r>
            <a:r>
              <a:rPr lang="en-US" dirty="0" err="1" smtClean="0"/>
              <a:t>thước</a:t>
            </a:r>
            <a:r>
              <a:rPr lang="en-US" dirty="0" smtClean="0"/>
              <a:t> to </a:t>
            </a:r>
            <a:r>
              <a:rPr lang="en-US" dirty="0" err="1" smtClean="0"/>
              <a:t>nhỏ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926223" y="1692777"/>
            <a:ext cx="2801067" cy="3922719"/>
          </a:xfrm>
          <a:prstGeom prst="rect">
            <a:avLst/>
          </a:prstGeom>
          <a:ln w="15875">
            <a:solidFill>
              <a:srgbClr val="FF0000"/>
            </a:solidFill>
            <a:prstDash val="dash"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6940340" y="137714"/>
            <a:ext cx="3599436" cy="6234476"/>
          </a:xfrm>
          <a:prstGeom prst="rect">
            <a:avLst/>
          </a:prstGeom>
          <a:ln w="15875">
            <a:solidFill>
              <a:srgbClr val="FF0000"/>
            </a:solidFill>
            <a:prstDash val="dashDot"/>
          </a:ln>
        </p:spPr>
      </p:pic>
    </p:spTree>
    <p:extLst>
      <p:ext uri="{BB962C8B-B14F-4D97-AF65-F5344CB8AC3E}">
        <p14:creationId xmlns:p14="http://schemas.microsoft.com/office/powerpoint/2010/main" val="432816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23803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2738377" cy="489312"/>
          </a:xfrm>
        </p:spPr>
        <p:txBody>
          <a:bodyPr/>
          <a:lstStyle/>
          <a:p>
            <a:pPr marL="0" indent="0">
              <a:buNone/>
            </a:pPr>
            <a:r>
              <a:rPr lang="en-US" dirty="0" err="1" smtClean="0"/>
              <a:t>Đồ</a:t>
            </a:r>
            <a:r>
              <a:rPr lang="en-US" dirty="0" smtClean="0"/>
              <a:t> </a:t>
            </a:r>
            <a:r>
              <a:rPr lang="en-US" dirty="0" err="1" smtClean="0"/>
              <a:t>chơi</a:t>
            </a:r>
            <a:r>
              <a:rPr lang="en-US" dirty="0" smtClean="0"/>
              <a:t> </a:t>
            </a:r>
            <a:r>
              <a:rPr lang="en-US" dirty="0" err="1" smtClean="0"/>
              <a:t>bằng</a:t>
            </a:r>
            <a:r>
              <a:rPr lang="en-US" dirty="0" smtClean="0"/>
              <a:t> </a:t>
            </a:r>
            <a:r>
              <a:rPr lang="en-US" dirty="0" err="1" smtClean="0"/>
              <a:t>gỗ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32961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65</Words>
  <Application>Microsoft Office PowerPoint</Application>
  <PresentationFormat>Widescreen</PresentationFormat>
  <Paragraphs>10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6</cp:revision>
  <dcterms:created xsi:type="dcterms:W3CDTF">2025-10-01T12:58:27Z</dcterms:created>
  <dcterms:modified xsi:type="dcterms:W3CDTF">2025-10-02T05:20:27Z</dcterms:modified>
</cp:coreProperties>
</file>