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65" r:id="rId9"/>
    <p:sldId id="270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831A9-429B-58E5-DF5D-CF4745E33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9F599-A60C-A11D-D5CC-BA8BE1BE02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D39BD-6345-33D5-6222-6BDB2B851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C2D5-00E7-4040-9618-D96E7CF9890C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97963-6171-FC4F-9BDD-EF0307580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68C21-6A6E-DD3D-0412-DF1916DAF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17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D0520-88DE-1CC8-7D82-97CA97007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06C2E-A6D9-A365-15BA-7A375735E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A9284-10D9-AA12-8E33-16C31714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C2D5-00E7-4040-9618-D96E7CF9890C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6A284-C558-6B59-EB64-D55675320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D3DD9-D682-55FB-6C3D-51E607389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4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E70361-5963-2907-F9E7-F20E885238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4049FB-72FA-B57F-8EC7-B085C4461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EE8DD-A41B-63A4-F2F6-BCC66559D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C2D5-00E7-4040-9618-D96E7CF9890C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11329-DE70-8D93-299E-18137BA21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18F7A-51CA-576C-A1E6-D2C3A5B48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CDEB2-CFFC-3F9C-F2ED-1BA57C791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A6EB3-4B4B-8E94-CB7B-AD198F511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C7B61-A33D-FB0B-0D15-994C1CBA0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C2D5-00E7-4040-9618-D96E7CF9890C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D31F6-0167-2C54-9434-DDA6300B5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F42C7-209A-6173-4F27-1085D2B4A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8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2A8CF-BD91-B049-6ECA-97584DCFC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4C410-C977-8582-346A-EC0F0D078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A00FF-C3E8-5A14-3FB7-64232F136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C2D5-00E7-4040-9618-D96E7CF9890C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7A411-1DF3-2DF4-1956-D948CD9C0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0E34B-7E09-D866-65FA-E28C85B20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03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ABEE7-BD60-E8B3-B9EE-FADA4E94C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8461F-2CDD-E963-D730-28154F5F1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E9A9E-9EAE-DB4C-0F0C-B9AD2E462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36F476-30B5-F321-20B5-138ADDE79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C2D5-00E7-4040-9618-D96E7CF9890C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E7657-4377-C1F6-B87B-EF6741A2E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93A522-8139-932B-6FB7-2CBA4911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5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1E5CB-4DE7-8298-ED1D-CEC62EBAE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52B92F-98E7-3CF7-7975-53D978837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74E1FE-D9C5-046B-D0E7-E85EFC8B1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0BB249-908F-0EE2-E4B8-6E1F860F3F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5E8542-36E7-8F6F-7732-4BFFC209C6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9E89EC-7C67-DFFA-5093-8AF6323D0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C2D5-00E7-4040-9618-D96E7CF9890C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EBE07E-AB0B-652C-4B7C-332F09847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340681-7954-AD3D-7460-85CBA451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54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AB370-D36B-495B-978E-09DED8A72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DCCADC-97A3-41C9-CD5C-E2D9FDD82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C2D5-00E7-4040-9618-D96E7CF9890C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B0A27-C217-5669-D805-BA031A195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3945C9-8F5B-9206-0B65-EFFCDFAB5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5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4D3222-B588-CED6-1545-A33B9D1D8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C2D5-00E7-4040-9618-D96E7CF9890C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38DBD3-7931-FB4C-7AA1-9FBB33C63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ACC61-A69F-CF77-1EAE-1FB65BBCC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15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1423E-7520-7D3A-99F7-836BC4C21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45967-471E-EF61-2CAC-FC74E7C3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C31416-0FFC-1707-866D-F78553F21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2B71FB-FA90-5622-0198-4CBAE7717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C2D5-00E7-4040-9618-D96E7CF9890C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99D31-FF9D-1288-A80C-ED1C70883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88D181-4658-17C0-AB9F-F0E1B847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2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97BAC-A4FF-2542-1CCB-E4E9D4BA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FCACA6-F6C7-7D0B-6C87-6030FDCDCC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83F52-F738-45C0-9A2F-35D2A4373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4A2D27-680B-2E93-22A9-D2CC61E26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C2D5-00E7-4040-9618-D96E7CF9890C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71A867-3483-E4CF-9882-4A8D3EDAE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E167CB-30B0-6D17-2533-999916BAB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4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EC951A-C5C7-9430-28A5-107A38DE4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7BD1F-39C1-02BB-9ECB-2E6E4205E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02DF5-BF4C-3C4E-9BE3-1E8FA631DA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EC2D5-00E7-4040-9618-D96E7CF9890C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405DE-5BEA-FE38-FC3E-0A073B314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409B2-7F0D-5E71-EE15-071169E6B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2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66595-BE81-0707-E9FB-CEE47F7C04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FD0EBA-701A-1964-619E-26BA2541E1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op 75+ hình nền powerpoint học tập chất lượng full hd cực đẹp">
            <a:extLst>
              <a:ext uri="{FF2B5EF4-FFF2-40B4-BE49-F238E27FC236}">
                <a16:creationId xmlns:a16="http://schemas.microsoft.com/office/drawing/2014/main" id="{25841043-2A07-1F2F-78A7-47C34A8C0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98" y="0"/>
            <a:ext cx="12235498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19">
            <a:extLst>
              <a:ext uri="{FF2B5EF4-FFF2-40B4-BE49-F238E27FC236}">
                <a16:creationId xmlns:a16="http://schemas.microsoft.com/office/drawing/2014/main" id="{ED648411-241B-7D0D-2FEB-29CE6A97E1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92587" y="2055813"/>
            <a:ext cx="4924425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>
                <a:solidFill>
                  <a:srgbClr val="002060"/>
                </a:solidFill>
                <a:effectLst>
                  <a:prstShdw prst="shdw17" dist="17961" dir="2700000">
                    <a:srgbClr val="000099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/>
            <a:r>
              <a:rPr lang="en-US" sz="2400" b="1" kern="10" dirty="0">
                <a:solidFill>
                  <a:srgbClr val="002060"/>
                </a:solidFill>
                <a:effectLst>
                  <a:prstShdw prst="shdw17" dist="17961" dir="2700000">
                    <a:srgbClr val="000099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KHÁM PHÁ</a:t>
            </a:r>
          </a:p>
          <a:p>
            <a:pPr algn="ctr"/>
            <a:endParaRPr lang="en-US" sz="2400" b="1" kern="10" dirty="0">
              <a:solidFill>
                <a:srgbClr val="002060"/>
              </a:solidFill>
              <a:effectLst>
                <a:prstShdw prst="shdw17" dist="17961" dir="2700000">
                  <a:srgbClr val="000099"/>
                </a:prst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20">
            <a:extLst>
              <a:ext uri="{FF2B5EF4-FFF2-40B4-BE49-F238E27FC236}">
                <a16:creationId xmlns:a16="http://schemas.microsoft.com/office/drawing/2014/main" id="{C03FAB6F-837F-514F-36A1-EE943A40F4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60588" y="3886200"/>
            <a:ext cx="50292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b="1" kern="10">
              <a:solidFill>
                <a:srgbClr val="FF00FF"/>
              </a:solidFill>
              <a:effectLst>
                <a:prstShdw prst="shdw17" dist="17961" dir="2700000">
                  <a:srgbClr val="993D00"/>
                </a:prstShdw>
              </a:effectLst>
              <a:latin typeface=".VnAvant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337B39E0-7BA7-6546-B5F7-C24E340FF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2475" y="4600575"/>
            <a:ext cx="35627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Viên :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alt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EB3517-FA12-2E6F-7250-958D640D0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656" y="3124201"/>
            <a:ext cx="79640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744669"/>
              </p:ext>
            </p:extLst>
          </p:nvPr>
        </p:nvGraphicFramePr>
        <p:xfrm>
          <a:off x="2160588" y="950913"/>
          <a:ext cx="7886700" cy="49530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4291378449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UBND PHƯỜNG</a:t>
                      </a:r>
                      <a:r>
                        <a:rPr lang="en-US" sz="1400" b="1" baseline="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PHÚC LỢI</a:t>
                      </a:r>
                      <a: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MN HOA SỮA</a:t>
                      </a:r>
                      <a:endParaRPr lang="vi-VN" sz="1400" dirty="0"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7527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63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522CE-B072-A2FE-7C78-4C21637D2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482D97AB-1F18-CE7E-43AA-CB73BEC60F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451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CB837-FB74-63AD-C130-BDE45D9D3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133228E7-9F5B-DCFA-4414-B34BD33FCF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690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Tivi led Asher HD 32 inch A-32T3600 - DIGICITY">
            <a:extLst>
              <a:ext uri="{FF2B5EF4-FFF2-40B4-BE49-F238E27FC236}">
                <a16:creationId xmlns:a16="http://schemas.microsoft.com/office/drawing/2014/main" id="{7E5792A1-9E38-36D7-FD74-CE53B1CA8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96" y="4214491"/>
            <a:ext cx="2466975" cy="236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Tủ lạnh Darling NAD-1580WX 150 lít - Darling Việt Nam">
            <a:extLst>
              <a:ext uri="{FF2B5EF4-FFF2-40B4-BE49-F238E27FC236}">
                <a16:creationId xmlns:a16="http://schemas.microsoft.com/office/drawing/2014/main" id="{E9342F49-B799-30B1-5618-40E8619E6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061" y="861055"/>
            <a:ext cx="2962435" cy="335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Nồi Cơm Điện Lorente">
            <a:extLst>
              <a:ext uri="{FF2B5EF4-FFF2-40B4-BE49-F238E27FC236}">
                <a16:creationId xmlns:a16="http://schemas.microsoft.com/office/drawing/2014/main" id="{6E2ABDED-ABD1-2DCB-CC67-3D36DC60D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323974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Top 11 các loại quạt điện phổ biến nhất trên thị trường - Fptshop.com.vn">
            <a:extLst>
              <a:ext uri="{FF2B5EF4-FFF2-40B4-BE49-F238E27FC236}">
                <a16:creationId xmlns:a16="http://schemas.microsoft.com/office/drawing/2014/main" id="{C6BBCA7E-217D-3835-6120-636552620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438" y="4071778"/>
            <a:ext cx="2478562" cy="247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Bàn là hơi nước BlueStone SIB-3831 là dòng bàn ủi hơi nước tiện lợi">
            <a:extLst>
              <a:ext uri="{FF2B5EF4-FFF2-40B4-BE49-F238E27FC236}">
                <a16:creationId xmlns:a16="http://schemas.microsoft.com/office/drawing/2014/main" id="{CD7D8B39-6BA2-E36E-E951-C7434E6A5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465" y="4472620"/>
            <a:ext cx="2333625" cy="238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Máy sấy tóc Panasonic EH-ND11-A645 1000W giá rẻ, giao ngay">
            <a:extLst>
              <a:ext uri="{FF2B5EF4-FFF2-40B4-BE49-F238E27FC236}">
                <a16:creationId xmlns:a16="http://schemas.microsoft.com/office/drawing/2014/main" id="{712964E7-4B4A-C071-0A58-4B49076D9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522" y="146573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18" descr="Điện thoại nào bán chạy nhất năm 2021? - Báo điện tử VnMedia - Tin nóng  Việt Nam và thế giới">
            <a:extLst>
              <a:ext uri="{FF2B5EF4-FFF2-40B4-BE49-F238E27FC236}">
                <a16:creationId xmlns:a16="http://schemas.microsoft.com/office/drawing/2014/main" id="{1C6EC44A-29BF-588F-AACE-990998D90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829" y="4520729"/>
            <a:ext cx="2619375" cy="233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4" name="Picture 20" descr="Hướng dẫn cách thay bóng đèn tròn đơn giản | Cleanipedia">
            <a:extLst>
              <a:ext uri="{FF2B5EF4-FFF2-40B4-BE49-F238E27FC236}">
                <a16:creationId xmlns:a16="http://schemas.microsoft.com/office/drawing/2014/main" id="{49D19E9A-F36D-EA9B-D46F-E2ECE8F3D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95" y="186578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B17797-D243-63D3-4F03-18D004BEC2D6}"/>
              </a:ext>
            </a:extLst>
          </p:cNvPr>
          <p:cNvSpPr txBox="1"/>
          <p:nvPr/>
        </p:nvSpPr>
        <p:spPr>
          <a:xfrm>
            <a:off x="2684297" y="323073"/>
            <a:ext cx="7406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Một</a:t>
            </a:r>
            <a:r>
              <a:rPr lang="en-US" sz="4400" dirty="0"/>
              <a:t> </a:t>
            </a:r>
            <a:r>
              <a:rPr lang="en-US" sz="4400" dirty="0" err="1"/>
              <a:t>số</a:t>
            </a:r>
            <a:r>
              <a:rPr lang="en-US" sz="4400" dirty="0"/>
              <a:t> </a:t>
            </a:r>
            <a:r>
              <a:rPr lang="en-US" sz="4400" dirty="0" err="1"/>
              <a:t>đồ</a:t>
            </a:r>
            <a:r>
              <a:rPr lang="en-US" sz="4400" dirty="0"/>
              <a:t> </a:t>
            </a:r>
            <a:r>
              <a:rPr lang="en-US" sz="4400" dirty="0" err="1"/>
              <a:t>dùng</a:t>
            </a:r>
            <a:r>
              <a:rPr lang="en-US" sz="4400" dirty="0"/>
              <a:t> </a:t>
            </a:r>
            <a:r>
              <a:rPr lang="en-US" sz="4400" dirty="0" err="1"/>
              <a:t>chạy</a:t>
            </a:r>
            <a:r>
              <a:rPr lang="en-US" sz="4400" dirty="0"/>
              <a:t> </a:t>
            </a:r>
            <a:r>
              <a:rPr lang="en-US" sz="4400" dirty="0" err="1"/>
              <a:t>bằng</a:t>
            </a:r>
            <a:r>
              <a:rPr lang="en-US" sz="4400" dirty="0"/>
              <a:t> </a:t>
            </a:r>
            <a:r>
              <a:rPr lang="en-US" sz="4400" dirty="0" err="1"/>
              <a:t>điện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91563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DB774-210E-B24B-F786-83CFA9D31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3D04816C-EA42-5098-EA3B-B4AD9D05A3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189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E5B8C-B841-42DE-0407-02F36B893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ãy mô tả các tình huống mất an toàn điện trong từng bức tranh. Cho biết điều nguy hiểm gì có thể xảy ra? (ảnh 1)">
            <a:extLst>
              <a:ext uri="{FF2B5EF4-FFF2-40B4-BE49-F238E27FC236}">
                <a16:creationId xmlns:a16="http://schemas.microsoft.com/office/drawing/2014/main" id="{BAECE5BE-2415-EC83-8AFE-DAF502E899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111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ạy trẻ phòng tránh điện giật với 10+ kỹ năng &quot;vàng&quot; sau đây">
            <a:extLst>
              <a:ext uri="{FF2B5EF4-FFF2-40B4-BE49-F238E27FC236}">
                <a16:creationId xmlns:a16="http://schemas.microsoft.com/office/drawing/2014/main" id="{82F2E874-8444-6BA5-32C2-1BD81EEC7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16960" cy="298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Những lưu ý cần ghi nhớ để đảm bảo an toàn điện khi sử dụng">
            <a:extLst>
              <a:ext uri="{FF2B5EF4-FFF2-40B4-BE49-F238E27FC236}">
                <a16:creationId xmlns:a16="http://schemas.microsoft.com/office/drawing/2014/main" id="{7C35677C-E057-092B-E054-5E76B31F8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479" y="137160"/>
            <a:ext cx="4287521" cy="284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Cảnh báo an toàn khi sử dụng quạt điện">
            <a:extLst>
              <a:ext uri="{FF2B5EF4-FFF2-40B4-BE49-F238E27FC236}">
                <a16:creationId xmlns:a16="http://schemas.microsoft.com/office/drawing/2014/main" id="{F03C2A10-167B-8F6E-BCBC-A51D09013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6320"/>
            <a:ext cx="5715000" cy="328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Cảnh báo nguy hiểm khi vừa sử dụng điện thoại vừa sạc pin - Đài Phát thanh  và Truyền hình Điện Biên">
            <a:extLst>
              <a:ext uri="{FF2B5EF4-FFF2-40B4-BE49-F238E27FC236}">
                <a16:creationId xmlns:a16="http://schemas.microsoft.com/office/drawing/2014/main" id="{62397BAE-D2BF-F50C-5457-383CE53F2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441" y="3705592"/>
            <a:ext cx="4668522" cy="310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Cách sử dụng thiết bị điện gia đình an toàn">
            <a:extLst>
              <a:ext uri="{FF2B5EF4-FFF2-40B4-BE49-F238E27FC236}">
                <a16:creationId xmlns:a16="http://schemas.microsoft.com/office/drawing/2014/main" id="{2619F037-E812-1127-CC08-2B18A1A24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519" y="0"/>
            <a:ext cx="3616960" cy="310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508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B9CEE-BC9D-75C7-BE91-ED4C1B654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ãy mô tả các tình huống mất an toàn điện trong từng bức tranh. Cho biết  điều nguy hiểm gì có thể xảy ra?">
            <a:extLst>
              <a:ext uri="{FF2B5EF4-FFF2-40B4-BE49-F238E27FC236}">
                <a16:creationId xmlns:a16="http://schemas.microsoft.com/office/drawing/2014/main" id="{FF87596B-0BF3-AD9A-E950-1DB23E6499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515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5B039-B4F3-282C-463F-E3108B1D1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2" name="Picture 4" descr="Dạy trẻ kỹ năng sử dụng điện an toàn bảo vệ con mọi nơi mọi lúc">
            <a:extLst>
              <a:ext uri="{FF2B5EF4-FFF2-40B4-BE49-F238E27FC236}">
                <a16:creationId xmlns:a16="http://schemas.microsoft.com/office/drawing/2014/main" id="{509B7F19-70FA-CFF1-3EF0-8C26D2DE61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33489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763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FD68744-AD83-2B3B-45F3-054D2DFCE018}"/>
              </a:ext>
            </a:extLst>
          </p:cNvPr>
          <p:cNvSpPr txBox="1"/>
          <p:nvPr/>
        </p:nvSpPr>
        <p:spPr>
          <a:xfrm>
            <a:off x="2156011" y="0"/>
            <a:ext cx="7879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Cách</a:t>
            </a:r>
            <a:r>
              <a:rPr lang="en-US" sz="3600" dirty="0"/>
              <a:t> </a:t>
            </a:r>
            <a:r>
              <a:rPr lang="en-US" sz="3600" dirty="0" err="1"/>
              <a:t>sử</a:t>
            </a:r>
            <a:r>
              <a:rPr lang="en-US" sz="3600" dirty="0"/>
              <a:t> </a:t>
            </a:r>
            <a:r>
              <a:rPr lang="en-US" sz="3600" dirty="0" err="1"/>
              <a:t>dụng</a:t>
            </a:r>
            <a:r>
              <a:rPr lang="en-US" sz="3600" dirty="0"/>
              <a:t> </a:t>
            </a:r>
            <a:r>
              <a:rPr lang="en-US" sz="3600" dirty="0" err="1"/>
              <a:t>điện</a:t>
            </a:r>
            <a:r>
              <a:rPr lang="en-US" sz="3600" dirty="0"/>
              <a:t> an </a:t>
            </a:r>
            <a:r>
              <a:rPr lang="en-US" sz="3600" dirty="0" err="1"/>
              <a:t>toàn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đình</a:t>
            </a:r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0774AD-9D44-1EC2-8BA8-11A185C9A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331"/>
            <a:ext cx="5201920" cy="62357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F6AD18-54F6-7031-D5B6-644226501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471" y="722531"/>
            <a:ext cx="6342529" cy="613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34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47</Words>
  <Application>Microsoft Office PowerPoint</Application>
  <PresentationFormat>Widescreen</PresentationFormat>
  <Paragraphs>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</cp:lastModifiedBy>
  <cp:revision>3</cp:revision>
  <dcterms:created xsi:type="dcterms:W3CDTF">2023-11-29T07:45:46Z</dcterms:created>
  <dcterms:modified xsi:type="dcterms:W3CDTF">2026-02-12T03:41:46Z</dcterms:modified>
</cp:coreProperties>
</file>