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C90EC-4A4B-45E8-9F24-F2E0BC01D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6097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561AA-7AB5-4AF5-BACE-092F9A0A05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39096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8E64-74F9-4B4C-A29C-E8AF603ED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00752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35A3-B31A-42E0-9F7B-5230E814F8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361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30243-B6FF-44FB-8DE0-0E705F8BD4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6674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561E-648E-4D08-8018-B42BFED570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89666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DF67-0753-48D9-9260-3D4531C970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9866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3219-719F-4CA4-806A-60FCE79D0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29820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B991B-A232-4424-BD4E-209CCB092F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0399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9FFBE-5CD9-450C-948F-49C800681F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2366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2E90-97B9-4BBF-A9AC-2E45873219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04679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AAFEB0-8169-4DCA-A837-4A148E70601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8001000" cy="5105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09637" y="1756488"/>
            <a:ext cx="7458075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TC – KNXH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tài:Dạy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kỹ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lạ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78314" y="3849369"/>
            <a:ext cx="617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Đối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tượng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6600CC"/>
                </a:solidFill>
                <a:latin typeface="Times New Roman" pitchFamily="18" charset="0"/>
              </a:rPr>
              <a:t>Trẻ</a:t>
            </a:r>
            <a:r>
              <a:rPr lang="en-US" sz="2800" b="1" dirty="0">
                <a:solidFill>
                  <a:srgbClr val="6600CC"/>
                </a:solidFill>
                <a:latin typeface="Times New Roman" pitchFamily="18" charset="0"/>
              </a:rPr>
              <a:t> 5 – 6 </a:t>
            </a:r>
            <a:r>
              <a:rPr lang="en-US" sz="2800" b="1" dirty="0" err="1" smtClean="0">
                <a:solidFill>
                  <a:srgbClr val="6600CC"/>
                </a:solidFill>
                <a:latin typeface="Times New Roman" pitchFamily="18" charset="0"/>
              </a:rPr>
              <a:t>tuổi</a:t>
            </a:r>
            <a:endParaRPr lang="en-US" sz="28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2256" y="56388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: NGUYỄN THỊ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HUYỀN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288698"/>
              </p:ext>
            </p:extLst>
          </p:nvPr>
        </p:nvGraphicFramePr>
        <p:xfrm>
          <a:off x="603085" y="322581"/>
          <a:ext cx="7886700" cy="495300"/>
        </p:xfrm>
        <a:graphic>
          <a:graphicData uri="http://schemas.openxmlformats.org/drawingml/2006/table">
            <a:tbl>
              <a:tblPr/>
              <a:tblGrid>
                <a:gridCol w="7886700">
                  <a:extLst>
                    <a:ext uri="{9D8B030D-6E8A-4147-A177-3AD203B41FA5}">
                      <a16:colId xmlns:a16="http://schemas.microsoft.com/office/drawing/2014/main" val="429137844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en-US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52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379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ate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5310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1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 descr="80%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61804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rgbClr val="FFFFFF"/>
                  </a:bgClr>
                </a:pattFill>
              </a:rPr>
              <a:t>T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rgbClr val="FFFFFF"/>
                  </a:bgClr>
                </a:pattFill>
              </a:rPr>
              <a:t>RÒ CHƠI 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rgbClr val="FFFFFF"/>
                  </a:bgClr>
                </a:pattFill>
              </a:rPr>
              <a:t>: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rgbClr val="FFFFFF"/>
                  </a:bgClr>
                </a:pattFill>
              </a:rPr>
              <a:t>RUNG CHUÔNG VÀNG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rgbClr val="FFFFFF"/>
                </a:bgClr>
              </a:pattFill>
            </a:endParaRPr>
          </a:p>
        </p:txBody>
      </p:sp>
      <p:pic>
        <p:nvPicPr>
          <p:cNvPr id="14342" name="Picture 6" descr="Micke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24384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2176"/>
            <a:ext cx="3276600" cy="233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Heart 9"/>
          <p:cNvSpPr/>
          <p:nvPr/>
        </p:nvSpPr>
        <p:spPr>
          <a:xfrm>
            <a:off x="251520" y="4232951"/>
            <a:ext cx="3273005" cy="2594614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art 10"/>
          <p:cNvSpPr/>
          <p:nvPr/>
        </p:nvSpPr>
        <p:spPr>
          <a:xfrm>
            <a:off x="5791200" y="4189971"/>
            <a:ext cx="3240360" cy="2625049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235490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5683539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8175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2" y="-5052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069" y="0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art 1"/>
          <p:cNvSpPr/>
          <p:nvPr/>
        </p:nvSpPr>
        <p:spPr>
          <a:xfrm>
            <a:off x="2267744" y="116632"/>
            <a:ext cx="3600400" cy="2880320"/>
          </a:xfrm>
          <a:prstGeom prst="hear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9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931" y="301755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người lạ cho quà chúng mình phải làm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7829" y="3713776"/>
            <a:ext cx="638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Cảm ơn và nhận quà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35542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Cảm ơn và không nhận quà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8745" y="4965565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Không cảm ơn và không nhận quà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y2mate (mp3cut.net) (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6269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223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2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322637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-61601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5655830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" y="5718175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636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90194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người lạ đến bắt bạn đi con sẽ làm gì?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7135" y="3717032"/>
            <a:ext cx="562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Để người lạ kéo bạn đi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135" y="4321626"/>
            <a:ext cx="754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Kêu cứu đẩy người lạ ra và kéo bạn lại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6341" y="4935190"/>
            <a:ext cx="768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Kêu cứu và để cho người lạ kéo bạn đi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y2mate (mp3cut.net) (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15137" y="15737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39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02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75" y="188640"/>
            <a:ext cx="329247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" y="0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9239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6" y="5589240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43439"/>
            <a:ext cx="171926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7" y="2841353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 người lạ đến đón bạn bạn phải làm gì?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2195" y="364502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Không đi theo người lạ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2195" y="439173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Đi theo người lạ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y2mate (mp3cut.net) (7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36296" y="17008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805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ate (mp3cut.net) (6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kern="0">
                <a:solidFill>
                  <a:srgbClr val="0000FF"/>
                </a:solidFill>
                <a:ea typeface="+mj-ea"/>
              </a:rPr>
              <a:t>Xin chân thành cảm ơn quý cô giáo </a:t>
            </a:r>
            <a:br>
              <a:rPr lang="en-US" sz="2800" b="1" i="1" kern="0">
                <a:solidFill>
                  <a:srgbClr val="0000FF"/>
                </a:solidFill>
                <a:ea typeface="+mj-ea"/>
              </a:rPr>
            </a:br>
            <a:r>
              <a:rPr lang="en-US" sz="2800" b="1" i="1" kern="0">
                <a:solidFill>
                  <a:srgbClr val="0000FF"/>
                </a:solidFill>
                <a:ea typeface="+mj-ea"/>
              </a:rPr>
              <a:t>Chúc các bé chăm ngoan.</a:t>
            </a:r>
            <a:r>
              <a:rPr lang="en-US" sz="2800" kern="0">
                <a:solidFill>
                  <a:srgbClr val="0000FF"/>
                </a:solidFill>
                <a:ea typeface="+mj-ea"/>
              </a:rPr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81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1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160</Words>
  <Application>Microsoft Office PowerPoint</Application>
  <PresentationFormat>On-screen Show (4:3)</PresentationFormat>
  <Paragraphs>21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tgcomvietnam.com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137LETHANHNGHI</dc:creator>
  <cp:lastModifiedBy>A</cp:lastModifiedBy>
  <cp:revision>18</cp:revision>
  <dcterms:created xsi:type="dcterms:W3CDTF">2020-11-07T13:45:42Z</dcterms:created>
  <dcterms:modified xsi:type="dcterms:W3CDTF">2026-02-12T03:41:26Z</dcterms:modified>
</cp:coreProperties>
</file>