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56" r:id="rId3"/>
    <p:sldId id="265" r:id="rId4"/>
    <p:sldId id="260" r:id="rId5"/>
    <p:sldId id="261" r:id="rId6"/>
    <p:sldId id="258" r:id="rId7"/>
    <p:sldId id="262" r:id="rId8"/>
    <p:sldId id="259" r:id="rId9"/>
    <p:sldId id="263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37767-0FE1-44AC-831D-4F4190FEED0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37694-A9DF-4F11-9331-9DFC7EA0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1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1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5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6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6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5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4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8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5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1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F33FE-E1D7-4AA4-8AEA-EC5CD53D306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7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6.jp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e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10.jpg"/><Relationship Id="rId4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7.wdp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1.jpg"/><Relationship Id="rId9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4.jp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microsoft.com/office/2007/relationships/hdphoto" Target="../media/hdphoto9.wdp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1200"/>
            <a:ext cx="10668000" cy="25908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A4</a:t>
            </a:r>
            <a:r>
              <a:rPr lang="en-US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5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33400" y="278907"/>
            <a:ext cx="7473209" cy="1941351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                      </a:t>
            </a:r>
            <a:r>
              <a:rPr lang="en-US" sz="2000" b="1" dirty="0" smtClean="0">
                <a:solidFill>
                  <a:srgbClr val="7030A0"/>
                </a:solidFill>
              </a:rPr>
              <a:t/>
            </a:r>
            <a:br>
              <a:rPr lang="en-US" sz="2000" b="1" dirty="0" smtClean="0">
                <a:solidFill>
                  <a:srgbClr val="7030A0"/>
                </a:solidFill>
              </a:rPr>
            </a:b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                            </a:t>
            </a:r>
            <a:r>
              <a:rPr lang="en-US" sz="2800" b="1" dirty="0" err="1" smtClean="0">
                <a:solidFill>
                  <a:srgbClr val="7030A0"/>
                </a:solidFill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</a:rPr>
              <a:t> 1: </a:t>
            </a:r>
            <a:r>
              <a:rPr lang="en-US" sz="2800" b="1" dirty="0" err="1" smtClean="0">
                <a:solidFill>
                  <a:srgbClr val="7030A0"/>
                </a:solidFill>
              </a:rPr>
              <a:t>Khối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gì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có</a:t>
            </a:r>
            <a:r>
              <a:rPr lang="en-US" sz="2800" b="1" dirty="0" smtClean="0">
                <a:solidFill>
                  <a:srgbClr val="7030A0"/>
                </a:solidFill>
              </a:rPr>
              <a:t> 6 </a:t>
            </a:r>
            <a:r>
              <a:rPr lang="en-US" sz="2800" b="1" dirty="0" err="1" smtClean="0">
                <a:solidFill>
                  <a:srgbClr val="7030A0"/>
                </a:solidFill>
              </a:rPr>
              <a:t>mặt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mặt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đều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hình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vuông</a:t>
            </a:r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783634" y="4073255"/>
            <a:ext cx="2738455" cy="2560417"/>
            <a:chOff x="2783634" y="4073255"/>
            <a:chExt cx="2738455" cy="2560417"/>
          </a:xfrm>
        </p:grpSpPr>
        <p:sp>
          <p:nvSpPr>
            <p:cNvPr id="15" name="Rectangle 14"/>
            <p:cNvSpPr/>
            <p:nvPr/>
          </p:nvSpPr>
          <p:spPr>
            <a:xfrm>
              <a:off x="3464689" y="4073255"/>
              <a:ext cx="2057400" cy="2560417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83634" y="5142088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3.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267" b="80267" l="32600" r="694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78" t="10384" r="31243" b="20933"/>
            <a:stretch/>
          </p:blipFill>
          <p:spPr>
            <a:xfrm>
              <a:off x="3746822" y="4419600"/>
              <a:ext cx="1493134" cy="2091308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239956" y="1525416"/>
            <a:ext cx="3385354" cy="2320655"/>
            <a:chOff x="5605924" y="1568213"/>
            <a:chExt cx="3385354" cy="2320655"/>
          </a:xfrm>
        </p:grpSpPr>
        <p:sp>
          <p:nvSpPr>
            <p:cNvPr id="14" name="Rectangle 13"/>
            <p:cNvSpPr/>
            <p:nvPr/>
          </p:nvSpPr>
          <p:spPr>
            <a:xfrm>
              <a:off x="6279666" y="1568213"/>
              <a:ext cx="2658721" cy="232065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5924" y="2362200"/>
              <a:ext cx="67374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2.                      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600" b="86400" l="2600" r="95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01" r="5934" b="15636"/>
            <a:stretch/>
          </p:blipFill>
          <p:spPr>
            <a:xfrm>
              <a:off x="6195831" y="1657752"/>
              <a:ext cx="2795447" cy="214157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04800" y="1537880"/>
            <a:ext cx="2801999" cy="2358756"/>
            <a:chOff x="93601" y="1568213"/>
            <a:chExt cx="2801999" cy="2358756"/>
          </a:xfrm>
        </p:grpSpPr>
        <p:grpSp>
          <p:nvGrpSpPr>
            <p:cNvPr id="16" name="Group 15"/>
            <p:cNvGrpSpPr/>
            <p:nvPr/>
          </p:nvGrpSpPr>
          <p:grpSpPr>
            <a:xfrm>
              <a:off x="93601" y="1568213"/>
              <a:ext cx="2801999" cy="2358756"/>
              <a:chOff x="93601" y="1568213"/>
              <a:chExt cx="2801999" cy="235875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3601" y="2272655"/>
                <a:ext cx="71469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 smtClean="0">
                    <a:solidFill>
                      <a:srgbClr val="7030A0"/>
                    </a:solidFill>
                  </a:rPr>
                  <a:t>1.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b="1" dirty="0" smtClean="0">
                    <a:solidFill>
                      <a:srgbClr val="7030A0"/>
                    </a:solidFill>
                  </a:rPr>
                </a:br>
                <a:r>
                  <a:rPr lang="en-US" b="1" dirty="0" smtClean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269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8"/>
            <a:ext cx="9144000" cy="685461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28801" y="930328"/>
            <a:ext cx="4724400" cy="4419600"/>
            <a:chOff x="198699" y="1568213"/>
            <a:chExt cx="2696901" cy="2358756"/>
          </a:xfrm>
        </p:grpSpPr>
        <p:grpSp>
          <p:nvGrpSpPr>
            <p:cNvPr id="6" name="Group 5"/>
            <p:cNvGrpSpPr/>
            <p:nvPr/>
          </p:nvGrpSpPr>
          <p:grpSpPr>
            <a:xfrm>
              <a:off x="198699" y="1568213"/>
              <a:ext cx="2696901" cy="2358756"/>
              <a:chOff x="198699" y="1568213"/>
              <a:chExt cx="2696901" cy="235875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98699" y="2272655"/>
                <a:ext cx="609600" cy="1034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8800" b="1" dirty="0" smtClean="0">
                    <a:solidFill>
                      <a:srgbClr val="7030A0"/>
                    </a:solidFill>
                  </a:rPr>
                  <a:t>1</a:t>
                </a:r>
                <a:r>
                  <a:rPr lang="en-US" sz="8800" b="1" dirty="0">
                    <a:solidFill>
                      <a:srgbClr val="7030A0"/>
                    </a:solidFill>
                  </a:rPr>
                  <a:t>.</a:t>
                </a:r>
                <a:r>
                  <a:rPr lang="en-US" sz="8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1600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sz="1600" b="1" dirty="0" smtClean="0">
                    <a:solidFill>
                      <a:srgbClr val="7030A0"/>
                    </a:solidFill>
                  </a:rPr>
                </a:br>
                <a:r>
                  <a:rPr lang="en-US" sz="1600" b="1" dirty="0" smtClean="0">
                    <a:solidFill>
                      <a:srgbClr val="7030A0"/>
                    </a:solidFill>
                  </a:rPr>
                  <a:t>   </a:t>
                </a:r>
                <a:endParaRPr lang="en-US" sz="1600" dirty="0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262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" y="-14958"/>
            <a:ext cx="9135319" cy="6851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073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2: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Bé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hãy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tìm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đồ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vật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hình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giống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khối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vuông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343262" y="1085593"/>
            <a:ext cx="3075369" cy="2325194"/>
            <a:chOff x="2839511" y="1484805"/>
            <a:chExt cx="3075369" cy="2325194"/>
          </a:xfrm>
        </p:grpSpPr>
        <p:sp>
          <p:nvSpPr>
            <p:cNvPr id="13" name="Rectangle 12"/>
            <p:cNvSpPr/>
            <p:nvPr/>
          </p:nvSpPr>
          <p:spPr>
            <a:xfrm>
              <a:off x="3606350" y="1484805"/>
              <a:ext cx="2308530" cy="232519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125" r="933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4" t="12261" r="8045" b="12791"/>
            <a:stretch/>
          </p:blipFill>
          <p:spPr>
            <a:xfrm>
              <a:off x="3699019" y="1600200"/>
              <a:ext cx="2148244" cy="1907187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839511" y="2133600"/>
              <a:ext cx="70666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1.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38738" y="3859513"/>
            <a:ext cx="3374350" cy="2314283"/>
            <a:chOff x="232000" y="4290928"/>
            <a:chExt cx="3374350" cy="2314283"/>
          </a:xfrm>
        </p:grpSpPr>
        <p:sp>
          <p:nvSpPr>
            <p:cNvPr id="24" name="Rectangle 23"/>
            <p:cNvSpPr/>
            <p:nvPr/>
          </p:nvSpPr>
          <p:spPr>
            <a:xfrm>
              <a:off x="914298" y="4290928"/>
              <a:ext cx="2692052" cy="231428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65" b="97997" l="700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3" t="14075" r="9103" b="9695"/>
            <a:stretch/>
          </p:blipFill>
          <p:spPr>
            <a:xfrm>
              <a:off x="1066698" y="4649894"/>
              <a:ext cx="2539652" cy="1596353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000" y="4847904"/>
              <a:ext cx="83469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09563" y="3747320"/>
            <a:ext cx="3020625" cy="2398834"/>
            <a:chOff x="5438217" y="4206377"/>
            <a:chExt cx="3020625" cy="2398834"/>
          </a:xfrm>
        </p:grpSpPr>
        <p:sp>
          <p:nvSpPr>
            <p:cNvPr id="23" name="Rectangle 22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379243" y="4412893"/>
              <a:ext cx="1812621" cy="204785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438217" y="4847905"/>
              <a:ext cx="67404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341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5"/>
            </p:par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12"/>
            <a:ext cx="9144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23602" y="914400"/>
            <a:ext cx="5181600" cy="5044577"/>
            <a:chOff x="5438218" y="4206377"/>
            <a:chExt cx="3020624" cy="2398834"/>
          </a:xfrm>
        </p:grpSpPr>
        <p:sp>
          <p:nvSpPr>
            <p:cNvPr id="9" name="Rectangle 8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297922" y="4424144"/>
              <a:ext cx="2010753" cy="204785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438218" y="4847905"/>
              <a:ext cx="609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sz="36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2422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>
          <a:xfrm>
            <a:off x="-14468" y="9348"/>
            <a:ext cx="9158468" cy="6848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075544" y="24781"/>
            <a:ext cx="6978443" cy="1143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Câu</a:t>
            </a:r>
            <a:r>
              <a:rPr lang="en-US" sz="2400" b="1" dirty="0" smtClean="0">
                <a:solidFill>
                  <a:srgbClr val="00B050"/>
                </a:solidFill>
              </a:rPr>
              <a:t> 3: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Khối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gì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có</a:t>
            </a:r>
            <a:r>
              <a:rPr lang="en-US" sz="2400" b="1" dirty="0">
                <a:solidFill>
                  <a:srgbClr val="00B050"/>
                </a:solidFill>
              </a:rPr>
              <a:t> 6 </a:t>
            </a:r>
            <a:r>
              <a:rPr lang="en-US" sz="2400" b="1" dirty="0" err="1">
                <a:solidFill>
                  <a:srgbClr val="00B050"/>
                </a:solidFill>
              </a:rPr>
              <a:t>mặt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các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mặt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đều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là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hình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chữ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nhật</a:t>
            </a:r>
            <a:r>
              <a:rPr lang="en-US" sz="4000" b="1" dirty="0">
                <a:solidFill>
                  <a:srgbClr val="00B050"/>
                </a:solidFill>
              </a:rPr>
              <a:t/>
            </a:r>
            <a:br>
              <a:rPr lang="en-US" sz="4000" b="1" dirty="0">
                <a:solidFill>
                  <a:srgbClr val="00B050"/>
                </a:solidFill>
              </a:rPr>
            </a:b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endParaRPr lang="en-US" sz="2800" dirty="0">
              <a:solidFill>
                <a:srgbClr val="00B05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57800" y="1371599"/>
            <a:ext cx="3232357" cy="2590797"/>
            <a:chOff x="152399" y="1679010"/>
            <a:chExt cx="2784935" cy="2283390"/>
          </a:xfrm>
        </p:grpSpPr>
        <p:sp>
          <p:nvSpPr>
            <p:cNvPr id="28" name="Rectangle 27"/>
            <p:cNvSpPr/>
            <p:nvPr/>
          </p:nvSpPr>
          <p:spPr>
            <a:xfrm>
              <a:off x="761999" y="1679010"/>
              <a:ext cx="2175335" cy="228339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4170" b="99647" l="12167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7" t="43275" r="4536" b="-1124"/>
            <a:stretch/>
          </p:blipFill>
          <p:spPr>
            <a:xfrm>
              <a:off x="913290" y="1828689"/>
              <a:ext cx="2024044" cy="209624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152399" y="2276648"/>
              <a:ext cx="609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2.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66800" y="1404634"/>
            <a:ext cx="2993315" cy="2557765"/>
            <a:chOff x="5306860" y="1717632"/>
            <a:chExt cx="2682176" cy="2133600"/>
          </a:xfrm>
        </p:grpSpPr>
        <p:sp>
          <p:nvSpPr>
            <p:cNvPr id="16" name="Rectangle 15"/>
            <p:cNvSpPr/>
            <p:nvPr/>
          </p:nvSpPr>
          <p:spPr>
            <a:xfrm>
              <a:off x="5943600" y="1717632"/>
              <a:ext cx="2045436" cy="21336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6180835" y="1805444"/>
              <a:ext cx="1660430" cy="1957975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306860" y="2162827"/>
              <a:ext cx="609600" cy="1103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1.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918759" y="4181998"/>
            <a:ext cx="2997701" cy="2559837"/>
            <a:chOff x="3125359" y="4298163"/>
            <a:chExt cx="2791101" cy="2362200"/>
          </a:xfrm>
        </p:grpSpPr>
        <p:sp>
          <p:nvSpPr>
            <p:cNvPr id="27" name="Rectangle 26"/>
            <p:cNvSpPr/>
            <p:nvPr/>
          </p:nvSpPr>
          <p:spPr>
            <a:xfrm>
              <a:off x="3764186" y="4298163"/>
              <a:ext cx="2152274" cy="23622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99" b="94249" l="24792" r="759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09" t="1997" r="24383" b="5046"/>
            <a:stretch/>
          </p:blipFill>
          <p:spPr>
            <a:xfrm>
              <a:off x="4002175" y="4419600"/>
              <a:ext cx="1803857" cy="2119326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125359" y="4879098"/>
              <a:ext cx="609600" cy="1221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3.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7053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0"/>
            </p:par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>
          <a:xfrm>
            <a:off x="-14468" y="9348"/>
            <a:ext cx="9158468" cy="6848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02466" y="1731246"/>
            <a:ext cx="6324600" cy="3907554"/>
            <a:chOff x="152399" y="1679010"/>
            <a:chExt cx="2784935" cy="2283390"/>
          </a:xfrm>
        </p:grpSpPr>
        <p:sp>
          <p:nvSpPr>
            <p:cNvPr id="9" name="Rectangle 8"/>
            <p:cNvSpPr/>
            <p:nvPr/>
          </p:nvSpPr>
          <p:spPr>
            <a:xfrm>
              <a:off x="761999" y="1679010"/>
              <a:ext cx="2175335" cy="228339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170" b="99647" l="12167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7" t="43275" r="4536" b="-1124"/>
            <a:stretch/>
          </p:blipFill>
          <p:spPr>
            <a:xfrm>
              <a:off x="913290" y="1828689"/>
              <a:ext cx="2024044" cy="209624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2399" y="2015657"/>
              <a:ext cx="609600" cy="1722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11500" b="1" dirty="0" smtClean="0">
                  <a:solidFill>
                    <a:srgbClr val="00B050"/>
                  </a:solidFill>
                </a:rPr>
                <a:t>2.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241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9144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557" y="585078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</a:rPr>
              <a:t> 4: </a:t>
            </a:r>
            <a:r>
              <a:rPr lang="en-US" sz="2400" b="1" dirty="0" err="1">
                <a:solidFill>
                  <a:srgbClr val="FF0000"/>
                </a:solidFill>
              </a:rPr>
              <a:t>Bé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hãy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tìm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đồ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vật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dạng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giống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khối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chữ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nhật</a:t>
            </a:r>
            <a:r>
              <a:rPr lang="en-US" sz="5400" b="1" dirty="0" smtClean="0">
                <a:solidFill>
                  <a:srgbClr val="00B050"/>
                </a:solidFill>
              </a:rPr>
              <a:t/>
            </a:r>
            <a:br>
              <a:rPr lang="en-US" sz="5400" b="1" dirty="0" smtClean="0">
                <a:solidFill>
                  <a:srgbClr val="00B050"/>
                </a:solidFill>
              </a:rPr>
            </a:br>
            <a:endParaRPr lang="en-US" sz="5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533400" y="1022993"/>
            <a:ext cx="3014803" cy="2712817"/>
            <a:chOff x="386013" y="1249583"/>
            <a:chExt cx="3014803" cy="2712817"/>
          </a:xfrm>
        </p:grpSpPr>
        <p:sp>
          <p:nvSpPr>
            <p:cNvPr id="3" name="Rectangle 2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86013" y="1574104"/>
              <a:ext cx="2851003" cy="2057400"/>
              <a:chOff x="386013" y="1600200"/>
              <a:chExt cx="2851003" cy="20574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386013" y="1951218"/>
                <a:ext cx="622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 smtClean="0">
                    <a:solidFill>
                      <a:srgbClr val="FF0000"/>
                    </a:solidFill>
                  </a:rPr>
                  <a:t>1.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b="1" dirty="0" smtClean="0">
                    <a:solidFill>
                      <a:srgbClr val="7030A0"/>
                    </a:solidFill>
                  </a:rPr>
                </a:br>
                <a:r>
                  <a:rPr lang="en-US" b="1" dirty="0" smtClean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181600" y="1040355"/>
            <a:ext cx="2984793" cy="2712817"/>
            <a:chOff x="5110677" y="1272491"/>
            <a:chExt cx="2984793" cy="2712817"/>
          </a:xfrm>
        </p:grpSpPr>
        <p:sp>
          <p:nvSpPr>
            <p:cNvPr id="27" name="Rectangle 26"/>
            <p:cNvSpPr/>
            <p:nvPr/>
          </p:nvSpPr>
          <p:spPr>
            <a:xfrm>
              <a:off x="5733270" y="1272491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781" b="97809" l="9761" r="898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134" y="1600200"/>
              <a:ext cx="2176472" cy="2251523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110677" y="1513392"/>
              <a:ext cx="62259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2</a:t>
              </a:r>
              <a:r>
                <a:rPr lang="en-US" sz="4400" b="1" dirty="0" smtClean="0">
                  <a:solidFill>
                    <a:srgbClr val="FF0000"/>
                  </a:solidFill>
                </a:rPr>
                <a:t>. </a:t>
              </a:r>
              <a:r>
                <a:rPr lang="en-US" sz="4400" b="1" dirty="0" smtClean="0">
                  <a:solidFill>
                    <a:srgbClr val="7030A0"/>
                  </a:solidFill>
                </a:rPr>
                <a:t/>
              </a:r>
              <a:br>
                <a:rPr lang="en-US" sz="4400" b="1" dirty="0" smtClean="0">
                  <a:solidFill>
                    <a:srgbClr val="7030A0"/>
                  </a:solidFill>
                </a:rPr>
              </a:br>
              <a:r>
                <a:rPr lang="en-US" sz="4400" b="1" dirty="0" smtClean="0">
                  <a:solidFill>
                    <a:srgbClr val="7030A0"/>
                  </a:solidFill>
                </a:rPr>
                <a:t>   </a:t>
              </a:r>
              <a:endParaRPr lang="en-US" sz="4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83443" y="3962400"/>
            <a:ext cx="4492381" cy="2345499"/>
            <a:chOff x="1908419" y="4334200"/>
            <a:chExt cx="4492381" cy="2345499"/>
          </a:xfrm>
        </p:grpSpPr>
        <p:sp>
          <p:nvSpPr>
            <p:cNvPr id="28" name="Rectangle 27"/>
            <p:cNvSpPr/>
            <p:nvPr/>
          </p:nvSpPr>
          <p:spPr>
            <a:xfrm>
              <a:off x="2576447" y="4334200"/>
              <a:ext cx="3824353" cy="23454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94" b="90000" l="1240" r="988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95800"/>
              <a:ext cx="3373428" cy="2183899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908419" y="4851669"/>
              <a:ext cx="62259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3</a:t>
              </a:r>
              <a:r>
                <a:rPr lang="en-US" sz="4400" b="1" dirty="0" smtClean="0">
                  <a:solidFill>
                    <a:srgbClr val="FF0000"/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3065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8"/>
            </p:par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62000" y="1612042"/>
            <a:ext cx="6986353" cy="3962400"/>
            <a:chOff x="1908419" y="4334200"/>
            <a:chExt cx="4492381" cy="2345499"/>
          </a:xfrm>
        </p:grpSpPr>
        <p:sp>
          <p:nvSpPr>
            <p:cNvPr id="9" name="Rectangle 8"/>
            <p:cNvSpPr/>
            <p:nvPr/>
          </p:nvSpPr>
          <p:spPr>
            <a:xfrm>
              <a:off x="2576447" y="4334200"/>
              <a:ext cx="3824353" cy="23454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94" b="90000" l="1240" r="988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95800"/>
              <a:ext cx="3373428" cy="218389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908419" y="4851669"/>
              <a:ext cx="622593" cy="1038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7200" b="1" dirty="0">
                  <a:solidFill>
                    <a:srgbClr val="FF0000"/>
                  </a:solidFill>
                </a:rPr>
                <a:t>3</a:t>
              </a:r>
              <a:r>
                <a:rPr lang="en-US" sz="7200" b="1" dirty="0" smtClean="0">
                  <a:solidFill>
                    <a:srgbClr val="FF0000"/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1545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272</TotalTime>
  <Words>99</Words>
  <Application>Microsoft Office PowerPoint</Application>
  <PresentationFormat>On-screen Show (4:3)</PresentationFormat>
  <Paragraphs>37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       Làm quen với toán                                 Đề tài: Nhận biết , phân biệt khối vuông, khối chữ nhật                                    Lứa tuổi: Mẫu giáo lớn A4 </vt:lpstr>
      <vt:lpstr>                                                    Câu 1: Khối gì có 6 mặt các mặt đều là hình vuông  </vt:lpstr>
      <vt:lpstr>PowerPoint Presentation</vt:lpstr>
      <vt:lpstr>                 Câu 2: Bé hãy tìm đồ vật có hình dạng giống khối vuông </vt:lpstr>
      <vt:lpstr>PowerPoint Presentation</vt:lpstr>
      <vt:lpstr>Câu 3: Khối gì có 6 mặt các mặt đều là hình chữ nhật  </vt:lpstr>
      <vt:lpstr>PowerPoint Presentation</vt:lpstr>
      <vt:lpstr>Câu 4: Bé hãy tìm đồ vật có hình dạng giống khối chữ nhật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Câu 1: Ngày lễ Halowin là ngày nào trong năm? 1. 31/10  2.  20/10  3. 10/10</dc:title>
  <dc:creator>Welcome</dc:creator>
  <cp:lastModifiedBy>Phong4T3</cp:lastModifiedBy>
  <cp:revision>29</cp:revision>
  <dcterms:created xsi:type="dcterms:W3CDTF">2017-10-18T09:55:45Z</dcterms:created>
  <dcterms:modified xsi:type="dcterms:W3CDTF">2021-01-26T01:54:56Z</dcterms:modified>
</cp:coreProperties>
</file>