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65" r:id="rId4"/>
    <p:sldId id="260" r:id="rId5"/>
    <p:sldId id="261" r:id="rId6"/>
    <p:sldId id="258" r:id="rId7"/>
    <p:sldId id="262" r:id="rId8"/>
    <p:sldId id="259" r:id="rId9"/>
    <p:sldId id="26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6.jp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7.jpe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1.jpg"/><Relationship Id="rId9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A4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83317" y="74999"/>
            <a:ext cx="9677400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2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tròn</a:t>
            </a:r>
            <a:r>
              <a:rPr lang="en-US" sz="2800" b="1" dirty="0" smtClean="0">
                <a:solidFill>
                  <a:srgbClr val="7030A0"/>
                </a:solidFill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xung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quanh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đường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bao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cong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tròn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05000" y="1373293"/>
            <a:ext cx="4495800" cy="4114800"/>
            <a:chOff x="2783634" y="4073255"/>
            <a:chExt cx="2738455" cy="2560417"/>
          </a:xfrm>
        </p:grpSpPr>
        <p:sp>
          <p:nvSpPr>
            <p:cNvPr id="11" name="Rectangle 10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trụ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6228" y="3590328"/>
            <a:ext cx="2984793" cy="2712817"/>
            <a:chOff x="5110677" y="1272491"/>
            <a:chExt cx="2984793" cy="2712817"/>
          </a:xfrm>
        </p:grpSpPr>
        <p:sp>
          <p:nvSpPr>
            <p:cNvPr id="18" name="Rectangle 17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3"/>
            </p:par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6400" y="1371600"/>
            <a:ext cx="4648200" cy="3733800"/>
            <a:chOff x="5110677" y="1272491"/>
            <a:chExt cx="2984793" cy="2712817"/>
          </a:xfrm>
        </p:grpSpPr>
        <p:sp>
          <p:nvSpPr>
            <p:cNvPr id="8" name="Rectangle 7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đường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bao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cong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tròn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lăn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được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724400" y="1371599"/>
            <a:ext cx="37657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905000" y="1905000"/>
            <a:ext cx="4495800" cy="3200400"/>
            <a:chOff x="3125359" y="4298163"/>
            <a:chExt cx="2791101" cy="2362200"/>
          </a:xfrm>
        </p:grpSpPr>
        <p:sp>
          <p:nvSpPr>
            <p:cNvPr id="14" name="Rectangle 13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cầu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24000" y="1295400"/>
            <a:ext cx="4919803" cy="4038600"/>
            <a:chOff x="386013" y="1249583"/>
            <a:chExt cx="3014803" cy="2712817"/>
          </a:xfrm>
        </p:grpSpPr>
        <p:sp>
          <p:nvSpPr>
            <p:cNvPr id="12" name="Rectangle 11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281</TotalTime>
  <Words>95</Words>
  <Application>Microsoft Office PowerPoint</Application>
  <PresentationFormat>On-screen Show (4:3)</PresentationFormat>
  <Paragraphs>36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A4 </vt:lpstr>
      <vt:lpstr>                                                    Câu 1: Khối gì có 2 mặt hình tròn, xung quanh là đường bao cong tròn </vt:lpstr>
      <vt:lpstr>PowerPoint Presentation</vt:lpstr>
      <vt:lpstr>                 Câu 2: Bé hãy tìm đồ vật có hình dạng giống khối trụ</vt:lpstr>
      <vt:lpstr>PowerPoint Presentation</vt:lpstr>
      <vt:lpstr>Câu 3: Khối gì có đường bao cong tròn và lăn được </vt:lpstr>
      <vt:lpstr>PowerPoint Presentation</vt:lpstr>
      <vt:lpstr>Câu 4: Bé hãy tìm đồ vật có hình dạng giống khối cầu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Phong4T3</cp:lastModifiedBy>
  <cp:revision>31</cp:revision>
  <dcterms:created xsi:type="dcterms:W3CDTF">2017-10-18T09:55:45Z</dcterms:created>
  <dcterms:modified xsi:type="dcterms:W3CDTF">2021-01-26T02:14:24Z</dcterms:modified>
</cp:coreProperties>
</file>