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ytone One" panose="020B0604020202020204" charset="0"/>
      <p:regular r:id="rId14"/>
    </p:embeddedFont>
    <p:embeddedFont>
      <p:font typeface="Core Bandi Face" panose="020B0604020202020204" charset="-127"/>
      <p:regular r:id="rId15"/>
    </p:embeddedFont>
    <p:embeddedFont>
      <p:font typeface="Darumadrop One" panose="020B0604020202020204" charset="-128"/>
      <p:regular r:id="rId16"/>
    </p:embeddedFont>
    <p:embeddedFont>
      <p:font typeface="Faustina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3.svg"/><Relationship Id="rId9" Type="http://schemas.openxmlformats.org/officeDocument/2006/relationships/image" Target="../media/image13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8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18.png"/><Relationship Id="rId10" Type="http://schemas.openxmlformats.org/officeDocument/2006/relationships/image" Target="../media/image31.svg"/><Relationship Id="rId4" Type="http://schemas.openxmlformats.org/officeDocument/2006/relationships/image" Target="../media/image3.svg"/><Relationship Id="rId9" Type="http://schemas.openxmlformats.org/officeDocument/2006/relationships/image" Target="../media/image16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1.sv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2.png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1.sv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20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5" Type="http://schemas.openxmlformats.org/officeDocument/2006/relationships/image" Target="../media/image18.png"/><Relationship Id="rId10" Type="http://schemas.openxmlformats.org/officeDocument/2006/relationships/image" Target="../media/image19.svg"/><Relationship Id="rId19" Type="http://schemas.openxmlformats.org/officeDocument/2006/relationships/image" Target="../media/image23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92879">
            <a:off x="9861889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92879">
            <a:off x="-4242302" y="6049600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1893" y="604545"/>
            <a:ext cx="2783159" cy="2937371"/>
          </a:xfrm>
          <a:custGeom>
            <a:avLst/>
            <a:gdLst/>
            <a:ahLst/>
            <a:cxnLst/>
            <a:rect l="l" t="t" r="r" b="b"/>
            <a:pathLst>
              <a:path w="2783159" h="2937371">
                <a:moveTo>
                  <a:pt x="0" y="0"/>
                </a:moveTo>
                <a:lnTo>
                  <a:pt x="2783159" y="0"/>
                </a:lnTo>
                <a:lnTo>
                  <a:pt x="2783159" y="2937370"/>
                </a:lnTo>
                <a:lnTo>
                  <a:pt x="0" y="29373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5165" y="5812511"/>
            <a:ext cx="2016615" cy="2188999"/>
          </a:xfrm>
          <a:custGeom>
            <a:avLst/>
            <a:gdLst/>
            <a:ahLst/>
            <a:cxnLst/>
            <a:rect l="l" t="t" r="r" b="b"/>
            <a:pathLst>
              <a:path w="2016615" h="2188999">
                <a:moveTo>
                  <a:pt x="0" y="0"/>
                </a:moveTo>
                <a:lnTo>
                  <a:pt x="2016615" y="0"/>
                </a:lnTo>
                <a:lnTo>
                  <a:pt x="2016615" y="2188999"/>
                </a:lnTo>
                <a:lnTo>
                  <a:pt x="0" y="2188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515373">
            <a:off x="15337111" y="6490028"/>
            <a:ext cx="2489310" cy="1350451"/>
          </a:xfrm>
          <a:custGeom>
            <a:avLst/>
            <a:gdLst/>
            <a:ahLst/>
            <a:cxnLst/>
            <a:rect l="l" t="t" r="r" b="b"/>
            <a:pathLst>
              <a:path w="2489310" h="1350451">
                <a:moveTo>
                  <a:pt x="0" y="0"/>
                </a:moveTo>
                <a:lnTo>
                  <a:pt x="2489310" y="0"/>
                </a:lnTo>
                <a:lnTo>
                  <a:pt x="2489310" y="1350451"/>
                </a:lnTo>
                <a:lnTo>
                  <a:pt x="0" y="1350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08032" y="3536104"/>
            <a:ext cx="1987507" cy="1607396"/>
          </a:xfrm>
          <a:custGeom>
            <a:avLst/>
            <a:gdLst/>
            <a:ahLst/>
            <a:cxnLst/>
            <a:rect l="l" t="t" r="r" b="b"/>
            <a:pathLst>
              <a:path w="1987507" h="1607396">
                <a:moveTo>
                  <a:pt x="0" y="0"/>
                </a:moveTo>
                <a:lnTo>
                  <a:pt x="1987507" y="0"/>
                </a:lnTo>
                <a:lnTo>
                  <a:pt x="1987507" y="1607396"/>
                </a:lnTo>
                <a:lnTo>
                  <a:pt x="0" y="16073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08444">
            <a:off x="15049540" y="1712776"/>
            <a:ext cx="1932159" cy="2611026"/>
          </a:xfrm>
          <a:custGeom>
            <a:avLst/>
            <a:gdLst/>
            <a:ahLst/>
            <a:cxnLst/>
            <a:rect l="l" t="t" r="r" b="b"/>
            <a:pathLst>
              <a:path w="1932159" h="2611026">
                <a:moveTo>
                  <a:pt x="0" y="0"/>
                </a:moveTo>
                <a:lnTo>
                  <a:pt x="1932159" y="0"/>
                </a:lnTo>
                <a:lnTo>
                  <a:pt x="1932159" y="2611026"/>
                </a:lnTo>
                <a:lnTo>
                  <a:pt x="0" y="26110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23060" y="2678263"/>
            <a:ext cx="15041881" cy="503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10"/>
              </a:lnSpc>
              <a:spcBef>
                <a:spcPct val="0"/>
              </a:spcBef>
            </a:pP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Lĩnh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vực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giáo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dục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phát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triển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ngôn</a:t>
            </a:r>
            <a:r>
              <a:rPr lang="en-US" sz="7507" dirty="0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7507" dirty="0" err="1">
                <a:solidFill>
                  <a:srgbClr val="FF3131"/>
                </a:solidFill>
                <a:latin typeface="Faustina"/>
                <a:ea typeface="Faustina"/>
                <a:cs typeface="Faustina"/>
                <a:sym typeface="Faustina"/>
              </a:rPr>
              <a:t>ngữ</a:t>
            </a:r>
            <a:endParaRPr lang="en-US" sz="7507" dirty="0">
              <a:solidFill>
                <a:srgbClr val="FF3131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ctr">
              <a:lnSpc>
                <a:spcPts val="10510"/>
              </a:lnSpc>
              <a:spcBef>
                <a:spcPct val="0"/>
              </a:spcBef>
            </a:pPr>
            <a:endParaRPr lang="en-US" sz="7507" dirty="0">
              <a:solidFill>
                <a:srgbClr val="FF3131"/>
              </a:solidFill>
              <a:latin typeface="Faustina"/>
              <a:ea typeface="Faustina"/>
              <a:cs typeface="Faustina"/>
              <a:sym typeface="Faustina"/>
            </a:endParaRP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Nghe </a:t>
            </a:r>
            <a:r>
              <a:rPr lang="en-US" sz="5600" dirty="0" err="1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kể</a:t>
            </a:r>
            <a:r>
              <a:rPr lang="en-US" sz="5600" dirty="0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600" dirty="0" err="1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chuyện</a:t>
            </a:r>
            <a:r>
              <a:rPr lang="en-US" sz="5600" dirty="0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: Em </a:t>
            </a:r>
            <a:r>
              <a:rPr lang="en-US" sz="5600" dirty="0" err="1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bé</a:t>
            </a:r>
            <a:r>
              <a:rPr lang="en-US" sz="5600" dirty="0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600" err="1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dũng</a:t>
            </a:r>
            <a:r>
              <a:rPr lang="en-US" sz="5600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 </a:t>
            </a:r>
            <a:r>
              <a:rPr lang="en-US" sz="5600" smtClean="0">
                <a:solidFill>
                  <a:srgbClr val="8C52FF"/>
                </a:solidFill>
                <a:latin typeface="Faustina"/>
                <a:ea typeface="Faustina"/>
                <a:cs typeface="Faustina"/>
                <a:sym typeface="Faustina"/>
              </a:rPr>
              <a:t>cảm</a:t>
            </a:r>
            <a:endParaRPr lang="en-US" sz="5600" dirty="0">
              <a:solidFill>
                <a:srgbClr val="8C52FF"/>
              </a:solidFill>
              <a:latin typeface="Faustina"/>
              <a:ea typeface="Faustina"/>
              <a:cs typeface="Faustina"/>
              <a:sym typeface="Faust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451010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50" y="0"/>
                </a:lnTo>
                <a:lnTo>
                  <a:pt x="12071550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31034" y="4290094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339319" y="3297405"/>
            <a:ext cx="13402394" cy="1846095"/>
            <a:chOff x="0" y="0"/>
            <a:chExt cx="3529849" cy="4862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29848" cy="486214"/>
            </a:xfrm>
            <a:custGeom>
              <a:avLst/>
              <a:gdLst/>
              <a:ahLst/>
              <a:cxnLst/>
              <a:rect l="l" t="t" r="r" b="b"/>
              <a:pathLst>
                <a:path w="3529848" h="486214">
                  <a:moveTo>
                    <a:pt x="29460" y="0"/>
                  </a:moveTo>
                  <a:lnTo>
                    <a:pt x="3500388" y="0"/>
                  </a:lnTo>
                  <a:cubicBezTo>
                    <a:pt x="3508202" y="0"/>
                    <a:pt x="3515695" y="3104"/>
                    <a:pt x="3521220" y="8629"/>
                  </a:cubicBezTo>
                  <a:cubicBezTo>
                    <a:pt x="3526745" y="14154"/>
                    <a:pt x="3529848" y="21647"/>
                    <a:pt x="3529848" y="29460"/>
                  </a:cubicBezTo>
                  <a:lnTo>
                    <a:pt x="3529848" y="456754"/>
                  </a:lnTo>
                  <a:cubicBezTo>
                    <a:pt x="3529848" y="473025"/>
                    <a:pt x="3516659" y="486214"/>
                    <a:pt x="3500388" y="486214"/>
                  </a:cubicBezTo>
                  <a:lnTo>
                    <a:pt x="29460" y="486214"/>
                  </a:lnTo>
                  <a:cubicBezTo>
                    <a:pt x="13190" y="486214"/>
                    <a:pt x="0" y="473025"/>
                    <a:pt x="0" y="456754"/>
                  </a:cubicBezTo>
                  <a:lnTo>
                    <a:pt x="0" y="29460"/>
                  </a:lnTo>
                  <a:cubicBezTo>
                    <a:pt x="0" y="13190"/>
                    <a:pt x="13190" y="0"/>
                    <a:pt x="2946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AB4C2"/>
              </a:solidFill>
              <a:prstDash val="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3529849" cy="60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  <a:spcBef>
                  <a:spcPct val="0"/>
                </a:spcBef>
              </a:pP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Hoạt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động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1: :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Trò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chuyện</a:t>
              </a:r>
              <a:endParaRPr lang="en-US" sz="6399" dirty="0">
                <a:solidFill>
                  <a:srgbClr val="600A0A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628873">
            <a:off x="5049024" y="300718"/>
            <a:ext cx="3216614" cy="2094820"/>
          </a:xfrm>
          <a:custGeom>
            <a:avLst/>
            <a:gdLst/>
            <a:ahLst/>
            <a:cxnLst/>
            <a:rect l="l" t="t" r="r" b="b"/>
            <a:pathLst>
              <a:path w="3216614" h="2094820">
                <a:moveTo>
                  <a:pt x="0" y="0"/>
                </a:moveTo>
                <a:lnTo>
                  <a:pt x="3216614" y="0"/>
                </a:lnTo>
                <a:lnTo>
                  <a:pt x="3216614" y="2094819"/>
                </a:lnTo>
                <a:lnTo>
                  <a:pt x="0" y="2094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0680" y="3919985"/>
            <a:ext cx="3486505" cy="4711494"/>
          </a:xfrm>
          <a:custGeom>
            <a:avLst/>
            <a:gdLst/>
            <a:ahLst/>
            <a:cxnLst/>
            <a:rect l="l" t="t" r="r" b="b"/>
            <a:pathLst>
              <a:path w="3486505" h="4711494">
                <a:moveTo>
                  <a:pt x="0" y="0"/>
                </a:moveTo>
                <a:lnTo>
                  <a:pt x="3486506" y="0"/>
                </a:lnTo>
                <a:lnTo>
                  <a:pt x="3486506" y="4711494"/>
                </a:lnTo>
                <a:lnTo>
                  <a:pt x="0" y="47114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99917" y="1206906"/>
            <a:ext cx="904823" cy="982169"/>
          </a:xfrm>
          <a:custGeom>
            <a:avLst/>
            <a:gdLst/>
            <a:ahLst/>
            <a:cxnLst/>
            <a:rect l="l" t="t" r="r" b="b"/>
            <a:pathLst>
              <a:path w="904823" h="982169">
                <a:moveTo>
                  <a:pt x="0" y="0"/>
                </a:moveTo>
                <a:lnTo>
                  <a:pt x="904824" y="0"/>
                </a:lnTo>
                <a:lnTo>
                  <a:pt x="904824" y="982169"/>
                </a:lnTo>
                <a:lnTo>
                  <a:pt x="0" y="9821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77638" y="991067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69" y="0"/>
                </a:lnTo>
                <a:lnTo>
                  <a:pt x="1160269" y="858600"/>
                </a:lnTo>
                <a:lnTo>
                  <a:pt x="0" y="858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92879">
            <a:off x="9861889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3986" y="5511768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70" y="0"/>
                </a:lnTo>
                <a:lnTo>
                  <a:pt x="1160270" y="858600"/>
                </a:lnTo>
                <a:lnTo>
                  <a:pt x="0" y="858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84956" y="2670634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69" y="0"/>
                </a:lnTo>
                <a:lnTo>
                  <a:pt x="1160269" y="858599"/>
                </a:lnTo>
                <a:lnTo>
                  <a:pt x="0" y="8585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920332">
            <a:off x="13814590" y="3560170"/>
            <a:ext cx="4170481" cy="5295848"/>
          </a:xfrm>
          <a:custGeom>
            <a:avLst/>
            <a:gdLst/>
            <a:ahLst/>
            <a:cxnLst/>
            <a:rect l="l" t="t" r="r" b="b"/>
            <a:pathLst>
              <a:path w="4170481" h="5295848">
                <a:moveTo>
                  <a:pt x="0" y="0"/>
                </a:moveTo>
                <a:lnTo>
                  <a:pt x="4170481" y="0"/>
                </a:lnTo>
                <a:lnTo>
                  <a:pt x="4170481" y="5295848"/>
                </a:lnTo>
                <a:lnTo>
                  <a:pt x="0" y="52958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806106" y="859610"/>
            <a:ext cx="2489310" cy="1350451"/>
          </a:xfrm>
          <a:custGeom>
            <a:avLst/>
            <a:gdLst/>
            <a:ahLst/>
            <a:cxnLst/>
            <a:rect l="l" t="t" r="r" b="b"/>
            <a:pathLst>
              <a:path w="2489310" h="1350451">
                <a:moveTo>
                  <a:pt x="0" y="0"/>
                </a:moveTo>
                <a:lnTo>
                  <a:pt x="2489310" y="0"/>
                </a:lnTo>
                <a:lnTo>
                  <a:pt x="2489310" y="1350451"/>
                </a:lnTo>
                <a:lnTo>
                  <a:pt x="0" y="13504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19026" y="698757"/>
            <a:ext cx="1290459" cy="1009784"/>
          </a:xfrm>
          <a:custGeom>
            <a:avLst/>
            <a:gdLst/>
            <a:ahLst/>
            <a:cxnLst/>
            <a:rect l="l" t="t" r="r" b="b"/>
            <a:pathLst>
              <a:path w="1290459" h="1009784">
                <a:moveTo>
                  <a:pt x="0" y="0"/>
                </a:moveTo>
                <a:lnTo>
                  <a:pt x="1290459" y="0"/>
                </a:lnTo>
                <a:lnTo>
                  <a:pt x="1290459" y="1009784"/>
                </a:lnTo>
                <a:lnTo>
                  <a:pt x="0" y="10097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028700" y="2606185"/>
            <a:ext cx="13402394" cy="2902763"/>
            <a:chOff x="0" y="0"/>
            <a:chExt cx="3529849" cy="7645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29848" cy="764514"/>
            </a:xfrm>
            <a:custGeom>
              <a:avLst/>
              <a:gdLst/>
              <a:ahLst/>
              <a:cxnLst/>
              <a:rect l="l" t="t" r="r" b="b"/>
              <a:pathLst>
                <a:path w="3529848" h="764514">
                  <a:moveTo>
                    <a:pt x="29460" y="0"/>
                  </a:moveTo>
                  <a:lnTo>
                    <a:pt x="3500388" y="0"/>
                  </a:lnTo>
                  <a:cubicBezTo>
                    <a:pt x="3508202" y="0"/>
                    <a:pt x="3515695" y="3104"/>
                    <a:pt x="3521220" y="8629"/>
                  </a:cubicBezTo>
                  <a:cubicBezTo>
                    <a:pt x="3526745" y="14154"/>
                    <a:pt x="3529848" y="21647"/>
                    <a:pt x="3529848" y="29460"/>
                  </a:cubicBezTo>
                  <a:lnTo>
                    <a:pt x="3529848" y="735053"/>
                  </a:lnTo>
                  <a:cubicBezTo>
                    <a:pt x="3529848" y="751324"/>
                    <a:pt x="3516659" y="764514"/>
                    <a:pt x="3500388" y="764514"/>
                  </a:cubicBezTo>
                  <a:lnTo>
                    <a:pt x="29460" y="764514"/>
                  </a:lnTo>
                  <a:cubicBezTo>
                    <a:pt x="13190" y="764514"/>
                    <a:pt x="0" y="751324"/>
                    <a:pt x="0" y="735053"/>
                  </a:cubicBezTo>
                  <a:lnTo>
                    <a:pt x="0" y="29460"/>
                  </a:lnTo>
                  <a:cubicBezTo>
                    <a:pt x="0" y="13190"/>
                    <a:pt x="13190" y="0"/>
                    <a:pt x="2946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AB4C2"/>
              </a:solidFill>
              <a:prstDash val="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3529849" cy="878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  <a:spcBef>
                  <a:spcPct val="0"/>
                </a:spcBef>
              </a:pP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Hoạt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động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2: : Nghe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kể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chuyện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“Em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bé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dũng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cảm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92879">
            <a:off x="9861889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92879">
            <a:off x="-3943870" y="4216244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28043" y="5990080"/>
            <a:ext cx="2016615" cy="2188999"/>
          </a:xfrm>
          <a:custGeom>
            <a:avLst/>
            <a:gdLst/>
            <a:ahLst/>
            <a:cxnLst/>
            <a:rect l="l" t="t" r="r" b="b"/>
            <a:pathLst>
              <a:path w="2016615" h="2188999">
                <a:moveTo>
                  <a:pt x="0" y="0"/>
                </a:moveTo>
                <a:lnTo>
                  <a:pt x="2016616" y="0"/>
                </a:lnTo>
                <a:lnTo>
                  <a:pt x="2016616" y="2189000"/>
                </a:lnTo>
                <a:lnTo>
                  <a:pt x="0" y="2189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08032" y="3536104"/>
            <a:ext cx="1987507" cy="1607396"/>
          </a:xfrm>
          <a:custGeom>
            <a:avLst/>
            <a:gdLst/>
            <a:ahLst/>
            <a:cxnLst/>
            <a:rect l="l" t="t" r="r" b="b"/>
            <a:pathLst>
              <a:path w="1987507" h="1607396">
                <a:moveTo>
                  <a:pt x="0" y="0"/>
                </a:moveTo>
                <a:lnTo>
                  <a:pt x="1987507" y="0"/>
                </a:lnTo>
                <a:lnTo>
                  <a:pt x="1987507" y="1607396"/>
                </a:lnTo>
                <a:lnTo>
                  <a:pt x="0" y="16073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413022" y="813759"/>
            <a:ext cx="1971972" cy="1789564"/>
          </a:xfrm>
          <a:custGeom>
            <a:avLst/>
            <a:gdLst/>
            <a:ahLst/>
            <a:cxnLst/>
            <a:rect l="l" t="t" r="r" b="b"/>
            <a:pathLst>
              <a:path w="1971972" h="1789564">
                <a:moveTo>
                  <a:pt x="0" y="0"/>
                </a:moveTo>
                <a:lnTo>
                  <a:pt x="1971972" y="0"/>
                </a:lnTo>
                <a:lnTo>
                  <a:pt x="1971972" y="1789564"/>
                </a:lnTo>
                <a:lnTo>
                  <a:pt x="0" y="17895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880714" y="5697533"/>
            <a:ext cx="2871629" cy="585094"/>
          </a:xfrm>
          <a:custGeom>
            <a:avLst/>
            <a:gdLst/>
            <a:ahLst/>
            <a:cxnLst/>
            <a:rect l="l" t="t" r="r" b="b"/>
            <a:pathLst>
              <a:path w="2871629" h="585094">
                <a:moveTo>
                  <a:pt x="0" y="0"/>
                </a:moveTo>
                <a:lnTo>
                  <a:pt x="2871629" y="0"/>
                </a:lnTo>
                <a:lnTo>
                  <a:pt x="2871629" y="585095"/>
                </a:lnTo>
                <a:lnTo>
                  <a:pt x="0" y="5850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916936">
            <a:off x="227249" y="5582947"/>
            <a:ext cx="3132447" cy="4211694"/>
          </a:xfrm>
          <a:custGeom>
            <a:avLst/>
            <a:gdLst/>
            <a:ahLst/>
            <a:cxnLst/>
            <a:rect l="l" t="t" r="r" b="b"/>
            <a:pathLst>
              <a:path w="3132447" h="4211694">
                <a:moveTo>
                  <a:pt x="0" y="0"/>
                </a:moveTo>
                <a:lnTo>
                  <a:pt x="3132447" y="0"/>
                </a:lnTo>
                <a:lnTo>
                  <a:pt x="3132447" y="4211693"/>
                </a:lnTo>
                <a:lnTo>
                  <a:pt x="0" y="42116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4372961" y="3102121"/>
            <a:ext cx="10040061" cy="2280078"/>
            <a:chOff x="-40278" y="-114300"/>
            <a:chExt cx="2644296" cy="600514"/>
          </a:xfrm>
        </p:grpSpPr>
        <p:sp>
          <p:nvSpPr>
            <p:cNvPr id="16" name="Freeform 16"/>
            <p:cNvSpPr/>
            <p:nvPr/>
          </p:nvSpPr>
          <p:spPr>
            <a:xfrm>
              <a:off x="-40278" y="-59850"/>
              <a:ext cx="2604018" cy="486214"/>
            </a:xfrm>
            <a:custGeom>
              <a:avLst/>
              <a:gdLst/>
              <a:ahLst/>
              <a:cxnLst/>
              <a:rect l="l" t="t" r="r" b="b"/>
              <a:pathLst>
                <a:path w="2604018" h="486214">
                  <a:moveTo>
                    <a:pt x="39935" y="0"/>
                  </a:moveTo>
                  <a:lnTo>
                    <a:pt x="2564083" y="0"/>
                  </a:lnTo>
                  <a:cubicBezTo>
                    <a:pt x="2574674" y="0"/>
                    <a:pt x="2584832" y="4207"/>
                    <a:pt x="2592321" y="11697"/>
                  </a:cubicBezTo>
                  <a:cubicBezTo>
                    <a:pt x="2599810" y="19186"/>
                    <a:pt x="2604018" y="29343"/>
                    <a:pt x="2604018" y="39935"/>
                  </a:cubicBezTo>
                  <a:lnTo>
                    <a:pt x="2604018" y="446280"/>
                  </a:lnTo>
                  <a:cubicBezTo>
                    <a:pt x="2604018" y="456871"/>
                    <a:pt x="2599810" y="467029"/>
                    <a:pt x="2592321" y="474518"/>
                  </a:cubicBezTo>
                  <a:cubicBezTo>
                    <a:pt x="2584832" y="482007"/>
                    <a:pt x="2574674" y="486214"/>
                    <a:pt x="2564083" y="486214"/>
                  </a:cubicBezTo>
                  <a:lnTo>
                    <a:pt x="39935" y="486214"/>
                  </a:lnTo>
                  <a:cubicBezTo>
                    <a:pt x="29343" y="486214"/>
                    <a:pt x="19186" y="482007"/>
                    <a:pt x="11697" y="474518"/>
                  </a:cubicBezTo>
                  <a:cubicBezTo>
                    <a:pt x="4207" y="467029"/>
                    <a:pt x="0" y="456871"/>
                    <a:pt x="0" y="446280"/>
                  </a:cubicBezTo>
                  <a:lnTo>
                    <a:pt x="0" y="39935"/>
                  </a:lnTo>
                  <a:cubicBezTo>
                    <a:pt x="0" y="29343"/>
                    <a:pt x="4207" y="19186"/>
                    <a:pt x="11697" y="11697"/>
                  </a:cubicBezTo>
                  <a:cubicBezTo>
                    <a:pt x="19186" y="4207"/>
                    <a:pt x="29343" y="0"/>
                    <a:pt x="3993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AB4C2"/>
              </a:solidFill>
              <a:prstDash val="dash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2604018" cy="60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  <a:spcBef>
                  <a:spcPct val="0"/>
                </a:spcBef>
              </a:pP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Cô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kể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lần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1: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92879">
            <a:off x="9861889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2760719" y="3750630"/>
            <a:ext cx="5069393" cy="6815991"/>
          </a:xfrm>
          <a:custGeom>
            <a:avLst/>
            <a:gdLst/>
            <a:ahLst/>
            <a:cxnLst/>
            <a:rect l="l" t="t" r="r" b="b"/>
            <a:pathLst>
              <a:path w="5069393" h="6815991">
                <a:moveTo>
                  <a:pt x="5069394" y="0"/>
                </a:moveTo>
                <a:lnTo>
                  <a:pt x="0" y="0"/>
                </a:lnTo>
                <a:lnTo>
                  <a:pt x="0" y="6815991"/>
                </a:lnTo>
                <a:lnTo>
                  <a:pt x="5069394" y="6815991"/>
                </a:lnTo>
                <a:lnTo>
                  <a:pt x="50693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3986" y="5511768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70" y="0"/>
                </a:lnTo>
                <a:lnTo>
                  <a:pt x="1160270" y="858600"/>
                </a:lnTo>
                <a:lnTo>
                  <a:pt x="0" y="858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84956" y="2670634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69" y="0"/>
                </a:lnTo>
                <a:lnTo>
                  <a:pt x="1160269" y="858599"/>
                </a:lnTo>
                <a:lnTo>
                  <a:pt x="0" y="8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311346" y="410201"/>
            <a:ext cx="2984070" cy="2260433"/>
          </a:xfrm>
          <a:custGeom>
            <a:avLst/>
            <a:gdLst/>
            <a:ahLst/>
            <a:cxnLst/>
            <a:rect l="l" t="t" r="r" b="b"/>
            <a:pathLst>
              <a:path w="2984070" h="2260433">
                <a:moveTo>
                  <a:pt x="0" y="0"/>
                </a:moveTo>
                <a:lnTo>
                  <a:pt x="2984070" y="0"/>
                </a:lnTo>
                <a:lnTo>
                  <a:pt x="2984070" y="2260433"/>
                </a:lnTo>
                <a:lnTo>
                  <a:pt x="0" y="2260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256245">
            <a:off x="278746" y="456212"/>
            <a:ext cx="1790522" cy="1166078"/>
          </a:xfrm>
          <a:custGeom>
            <a:avLst/>
            <a:gdLst/>
            <a:ahLst/>
            <a:cxnLst/>
            <a:rect l="l" t="t" r="r" b="b"/>
            <a:pathLst>
              <a:path w="1790522" h="1166078">
                <a:moveTo>
                  <a:pt x="0" y="0"/>
                </a:moveTo>
                <a:lnTo>
                  <a:pt x="1790522" y="0"/>
                </a:lnTo>
                <a:lnTo>
                  <a:pt x="1790522" y="1166077"/>
                </a:lnTo>
                <a:lnTo>
                  <a:pt x="0" y="11660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525892" y="3536104"/>
            <a:ext cx="9887130" cy="1846095"/>
            <a:chOff x="0" y="0"/>
            <a:chExt cx="2604018" cy="4862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04018" cy="486214"/>
            </a:xfrm>
            <a:custGeom>
              <a:avLst/>
              <a:gdLst/>
              <a:ahLst/>
              <a:cxnLst/>
              <a:rect l="l" t="t" r="r" b="b"/>
              <a:pathLst>
                <a:path w="2604018" h="486214">
                  <a:moveTo>
                    <a:pt x="39935" y="0"/>
                  </a:moveTo>
                  <a:lnTo>
                    <a:pt x="2564083" y="0"/>
                  </a:lnTo>
                  <a:cubicBezTo>
                    <a:pt x="2574674" y="0"/>
                    <a:pt x="2584832" y="4207"/>
                    <a:pt x="2592321" y="11697"/>
                  </a:cubicBezTo>
                  <a:cubicBezTo>
                    <a:pt x="2599810" y="19186"/>
                    <a:pt x="2604018" y="29343"/>
                    <a:pt x="2604018" y="39935"/>
                  </a:cubicBezTo>
                  <a:lnTo>
                    <a:pt x="2604018" y="446280"/>
                  </a:lnTo>
                  <a:cubicBezTo>
                    <a:pt x="2604018" y="456871"/>
                    <a:pt x="2599810" y="467029"/>
                    <a:pt x="2592321" y="474518"/>
                  </a:cubicBezTo>
                  <a:cubicBezTo>
                    <a:pt x="2584832" y="482007"/>
                    <a:pt x="2574674" y="486214"/>
                    <a:pt x="2564083" y="486214"/>
                  </a:cubicBezTo>
                  <a:lnTo>
                    <a:pt x="39935" y="486214"/>
                  </a:lnTo>
                  <a:cubicBezTo>
                    <a:pt x="29343" y="486214"/>
                    <a:pt x="19186" y="482007"/>
                    <a:pt x="11697" y="474518"/>
                  </a:cubicBezTo>
                  <a:cubicBezTo>
                    <a:pt x="4207" y="467029"/>
                    <a:pt x="0" y="456871"/>
                    <a:pt x="0" y="446280"/>
                  </a:cubicBezTo>
                  <a:lnTo>
                    <a:pt x="0" y="39935"/>
                  </a:lnTo>
                  <a:cubicBezTo>
                    <a:pt x="0" y="29343"/>
                    <a:pt x="4207" y="19186"/>
                    <a:pt x="11697" y="11697"/>
                  </a:cubicBezTo>
                  <a:cubicBezTo>
                    <a:pt x="19186" y="4207"/>
                    <a:pt x="29343" y="0"/>
                    <a:pt x="3993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AB4C2"/>
              </a:solidFill>
              <a:prstDash val="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2604018" cy="60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  <a:spcBef>
                  <a:spcPct val="0"/>
                </a:spcBef>
              </a:pP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Cô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kể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lần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2: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0E16-8A12-89E9-0BF1-19F6D54D8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F668C31-6D21-4E07-F8BF-6490CCE2932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65A69CA-1DD6-0933-AD9D-227B2105D4DE}"/>
              </a:ext>
            </a:extLst>
          </p:cNvPr>
          <p:cNvSpPr/>
          <p:nvPr/>
        </p:nvSpPr>
        <p:spPr>
          <a:xfrm rot="892879">
            <a:off x="9861889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3F0AF1-1AC9-4657-973D-3FD905947AE4}"/>
              </a:ext>
            </a:extLst>
          </p:cNvPr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9C6FBD7-915D-312B-033E-7803285C5191}"/>
              </a:ext>
            </a:extLst>
          </p:cNvPr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D7C342-79A1-A4A9-ED10-CED05CFCE533}"/>
              </a:ext>
            </a:extLst>
          </p:cNvPr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8D0BD5E-B4AF-1237-27D8-B05A74C30A59}"/>
              </a:ext>
            </a:extLst>
          </p:cNvPr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252CED1-4162-7031-4802-98005367CEE4}"/>
              </a:ext>
            </a:extLst>
          </p:cNvPr>
          <p:cNvSpPr/>
          <p:nvPr/>
        </p:nvSpPr>
        <p:spPr>
          <a:xfrm flipH="1">
            <a:off x="12760719" y="3750630"/>
            <a:ext cx="5069393" cy="6815991"/>
          </a:xfrm>
          <a:custGeom>
            <a:avLst/>
            <a:gdLst/>
            <a:ahLst/>
            <a:cxnLst/>
            <a:rect l="l" t="t" r="r" b="b"/>
            <a:pathLst>
              <a:path w="5069393" h="6815991">
                <a:moveTo>
                  <a:pt x="5069394" y="0"/>
                </a:moveTo>
                <a:lnTo>
                  <a:pt x="0" y="0"/>
                </a:lnTo>
                <a:lnTo>
                  <a:pt x="0" y="6815991"/>
                </a:lnTo>
                <a:lnTo>
                  <a:pt x="5069394" y="6815991"/>
                </a:lnTo>
                <a:lnTo>
                  <a:pt x="50693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998E869-A2F7-FD55-EDF2-3E87B83B0E80}"/>
              </a:ext>
            </a:extLst>
          </p:cNvPr>
          <p:cNvSpPr/>
          <p:nvPr/>
        </p:nvSpPr>
        <p:spPr>
          <a:xfrm>
            <a:off x="203986" y="5511768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70" y="0"/>
                </a:lnTo>
                <a:lnTo>
                  <a:pt x="1160270" y="858600"/>
                </a:lnTo>
                <a:lnTo>
                  <a:pt x="0" y="858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365E2EC-0F9A-1896-3802-2B31B830130B}"/>
              </a:ext>
            </a:extLst>
          </p:cNvPr>
          <p:cNvSpPr/>
          <p:nvPr/>
        </p:nvSpPr>
        <p:spPr>
          <a:xfrm>
            <a:off x="16384956" y="2670634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69" y="0"/>
                </a:lnTo>
                <a:lnTo>
                  <a:pt x="1160269" y="858599"/>
                </a:lnTo>
                <a:lnTo>
                  <a:pt x="0" y="8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0E0F35E-8906-CAE7-04AE-E45928A6764F}"/>
              </a:ext>
            </a:extLst>
          </p:cNvPr>
          <p:cNvSpPr/>
          <p:nvPr/>
        </p:nvSpPr>
        <p:spPr>
          <a:xfrm>
            <a:off x="12311346" y="410201"/>
            <a:ext cx="2984070" cy="2260433"/>
          </a:xfrm>
          <a:custGeom>
            <a:avLst/>
            <a:gdLst/>
            <a:ahLst/>
            <a:cxnLst/>
            <a:rect l="l" t="t" r="r" b="b"/>
            <a:pathLst>
              <a:path w="2984070" h="2260433">
                <a:moveTo>
                  <a:pt x="0" y="0"/>
                </a:moveTo>
                <a:lnTo>
                  <a:pt x="2984070" y="0"/>
                </a:lnTo>
                <a:lnTo>
                  <a:pt x="2984070" y="2260433"/>
                </a:lnTo>
                <a:lnTo>
                  <a:pt x="0" y="2260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4710BBB-A285-403C-5106-E642E3E27932}"/>
              </a:ext>
            </a:extLst>
          </p:cNvPr>
          <p:cNvSpPr/>
          <p:nvPr/>
        </p:nvSpPr>
        <p:spPr>
          <a:xfrm rot="-1256245">
            <a:off x="278746" y="456212"/>
            <a:ext cx="1790522" cy="1166078"/>
          </a:xfrm>
          <a:custGeom>
            <a:avLst/>
            <a:gdLst/>
            <a:ahLst/>
            <a:cxnLst/>
            <a:rect l="l" t="t" r="r" b="b"/>
            <a:pathLst>
              <a:path w="1790522" h="1166078">
                <a:moveTo>
                  <a:pt x="0" y="0"/>
                </a:moveTo>
                <a:lnTo>
                  <a:pt x="1790522" y="0"/>
                </a:lnTo>
                <a:lnTo>
                  <a:pt x="1790522" y="1166077"/>
                </a:lnTo>
                <a:lnTo>
                  <a:pt x="0" y="11660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04E0AE4-64F1-4590-7AB3-A05B0385E4BC}"/>
              </a:ext>
            </a:extLst>
          </p:cNvPr>
          <p:cNvGrpSpPr/>
          <p:nvPr/>
        </p:nvGrpSpPr>
        <p:grpSpPr>
          <a:xfrm>
            <a:off x="4525892" y="3536104"/>
            <a:ext cx="9887130" cy="1846095"/>
            <a:chOff x="0" y="0"/>
            <a:chExt cx="2604018" cy="486214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C1496ED-9E4D-4D40-FD2B-9D2B44D798B1}"/>
                </a:ext>
              </a:extLst>
            </p:cNvPr>
            <p:cNvSpPr/>
            <p:nvPr/>
          </p:nvSpPr>
          <p:spPr>
            <a:xfrm>
              <a:off x="0" y="0"/>
              <a:ext cx="2604018" cy="486214"/>
            </a:xfrm>
            <a:custGeom>
              <a:avLst/>
              <a:gdLst/>
              <a:ahLst/>
              <a:cxnLst/>
              <a:rect l="l" t="t" r="r" b="b"/>
              <a:pathLst>
                <a:path w="2604018" h="486214">
                  <a:moveTo>
                    <a:pt x="39935" y="0"/>
                  </a:moveTo>
                  <a:lnTo>
                    <a:pt x="2564083" y="0"/>
                  </a:lnTo>
                  <a:cubicBezTo>
                    <a:pt x="2574674" y="0"/>
                    <a:pt x="2584832" y="4207"/>
                    <a:pt x="2592321" y="11697"/>
                  </a:cubicBezTo>
                  <a:cubicBezTo>
                    <a:pt x="2599810" y="19186"/>
                    <a:pt x="2604018" y="29343"/>
                    <a:pt x="2604018" y="39935"/>
                  </a:cubicBezTo>
                  <a:lnTo>
                    <a:pt x="2604018" y="446280"/>
                  </a:lnTo>
                  <a:cubicBezTo>
                    <a:pt x="2604018" y="456871"/>
                    <a:pt x="2599810" y="467029"/>
                    <a:pt x="2592321" y="474518"/>
                  </a:cubicBezTo>
                  <a:cubicBezTo>
                    <a:pt x="2584832" y="482007"/>
                    <a:pt x="2574674" y="486214"/>
                    <a:pt x="2564083" y="486214"/>
                  </a:cubicBezTo>
                  <a:lnTo>
                    <a:pt x="39935" y="486214"/>
                  </a:lnTo>
                  <a:cubicBezTo>
                    <a:pt x="29343" y="486214"/>
                    <a:pt x="19186" y="482007"/>
                    <a:pt x="11697" y="474518"/>
                  </a:cubicBezTo>
                  <a:cubicBezTo>
                    <a:pt x="4207" y="467029"/>
                    <a:pt x="0" y="456871"/>
                    <a:pt x="0" y="446280"/>
                  </a:cubicBezTo>
                  <a:lnTo>
                    <a:pt x="0" y="39935"/>
                  </a:lnTo>
                  <a:cubicBezTo>
                    <a:pt x="0" y="29343"/>
                    <a:pt x="4207" y="19186"/>
                    <a:pt x="11697" y="11697"/>
                  </a:cubicBezTo>
                  <a:cubicBezTo>
                    <a:pt x="19186" y="4207"/>
                    <a:pt x="29343" y="0"/>
                    <a:pt x="3993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AB4C2"/>
              </a:solidFill>
              <a:prstDash val="dash"/>
              <a:round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CA73F36-1972-B7A3-365E-237F3F736830}"/>
                </a:ext>
              </a:extLst>
            </p:cNvPr>
            <p:cNvSpPr txBox="1"/>
            <p:nvPr/>
          </p:nvSpPr>
          <p:spPr>
            <a:xfrm>
              <a:off x="0" y="-114300"/>
              <a:ext cx="2604018" cy="60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  <a:spcBef>
                  <a:spcPct val="0"/>
                </a:spcBef>
              </a:pP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Giảng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nội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7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03B4A-D38E-EB38-1663-F4869ACB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6F20C94-D0BE-A569-7A0F-5AE2EC7B3F0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76CB5C0-5987-F57D-15D7-F3EFE07E2E8E}"/>
              </a:ext>
            </a:extLst>
          </p:cNvPr>
          <p:cNvSpPr/>
          <p:nvPr/>
        </p:nvSpPr>
        <p:spPr>
          <a:xfrm rot="892879">
            <a:off x="9861889" y="-3716928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49" y="0"/>
                </a:lnTo>
                <a:lnTo>
                  <a:pt x="12071549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2F85B35-063A-676C-F384-609A6B7C066A}"/>
              </a:ext>
            </a:extLst>
          </p:cNvPr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983763-DC8B-BA6E-3BE5-60807C3E96B0}"/>
              </a:ext>
            </a:extLst>
          </p:cNvPr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7815A1F-7C5E-246E-2D1E-D0703B1047B5}"/>
              </a:ext>
            </a:extLst>
          </p:cNvPr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FC23395-3BAF-5341-C4C6-A9F9DD98C3C2}"/>
              </a:ext>
            </a:extLst>
          </p:cNvPr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442019D-4D57-8522-CBCF-EE267DF71319}"/>
              </a:ext>
            </a:extLst>
          </p:cNvPr>
          <p:cNvSpPr/>
          <p:nvPr/>
        </p:nvSpPr>
        <p:spPr>
          <a:xfrm flipH="1">
            <a:off x="12760719" y="3750630"/>
            <a:ext cx="5069393" cy="6815991"/>
          </a:xfrm>
          <a:custGeom>
            <a:avLst/>
            <a:gdLst/>
            <a:ahLst/>
            <a:cxnLst/>
            <a:rect l="l" t="t" r="r" b="b"/>
            <a:pathLst>
              <a:path w="5069393" h="6815991">
                <a:moveTo>
                  <a:pt x="5069394" y="0"/>
                </a:moveTo>
                <a:lnTo>
                  <a:pt x="0" y="0"/>
                </a:lnTo>
                <a:lnTo>
                  <a:pt x="0" y="6815991"/>
                </a:lnTo>
                <a:lnTo>
                  <a:pt x="5069394" y="6815991"/>
                </a:lnTo>
                <a:lnTo>
                  <a:pt x="50693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67A16E5-902D-99A9-A094-1DE616206766}"/>
              </a:ext>
            </a:extLst>
          </p:cNvPr>
          <p:cNvSpPr/>
          <p:nvPr/>
        </p:nvSpPr>
        <p:spPr>
          <a:xfrm>
            <a:off x="203986" y="5511768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70" y="0"/>
                </a:lnTo>
                <a:lnTo>
                  <a:pt x="1160270" y="858600"/>
                </a:lnTo>
                <a:lnTo>
                  <a:pt x="0" y="858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D107D53-558F-6F5D-44AF-CC7BFBA04496}"/>
              </a:ext>
            </a:extLst>
          </p:cNvPr>
          <p:cNvSpPr/>
          <p:nvPr/>
        </p:nvSpPr>
        <p:spPr>
          <a:xfrm>
            <a:off x="16384956" y="2670634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69" y="0"/>
                </a:lnTo>
                <a:lnTo>
                  <a:pt x="1160269" y="858599"/>
                </a:lnTo>
                <a:lnTo>
                  <a:pt x="0" y="8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773A5CE-1CE6-C9BD-8FCA-CE3B41C94980}"/>
              </a:ext>
            </a:extLst>
          </p:cNvPr>
          <p:cNvSpPr/>
          <p:nvPr/>
        </p:nvSpPr>
        <p:spPr>
          <a:xfrm>
            <a:off x="12311346" y="410201"/>
            <a:ext cx="2984070" cy="2260433"/>
          </a:xfrm>
          <a:custGeom>
            <a:avLst/>
            <a:gdLst/>
            <a:ahLst/>
            <a:cxnLst/>
            <a:rect l="l" t="t" r="r" b="b"/>
            <a:pathLst>
              <a:path w="2984070" h="2260433">
                <a:moveTo>
                  <a:pt x="0" y="0"/>
                </a:moveTo>
                <a:lnTo>
                  <a:pt x="2984070" y="0"/>
                </a:lnTo>
                <a:lnTo>
                  <a:pt x="2984070" y="2260433"/>
                </a:lnTo>
                <a:lnTo>
                  <a:pt x="0" y="2260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6781BE9-B0ED-2B65-39CD-1BD259BD9AD0}"/>
              </a:ext>
            </a:extLst>
          </p:cNvPr>
          <p:cNvSpPr/>
          <p:nvPr/>
        </p:nvSpPr>
        <p:spPr>
          <a:xfrm rot="-1256245">
            <a:off x="278746" y="456212"/>
            <a:ext cx="1790522" cy="1166078"/>
          </a:xfrm>
          <a:custGeom>
            <a:avLst/>
            <a:gdLst/>
            <a:ahLst/>
            <a:cxnLst/>
            <a:rect l="l" t="t" r="r" b="b"/>
            <a:pathLst>
              <a:path w="1790522" h="1166078">
                <a:moveTo>
                  <a:pt x="0" y="0"/>
                </a:moveTo>
                <a:lnTo>
                  <a:pt x="1790522" y="0"/>
                </a:lnTo>
                <a:lnTo>
                  <a:pt x="1790522" y="1166077"/>
                </a:lnTo>
                <a:lnTo>
                  <a:pt x="0" y="11660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30B3BD7-486E-E185-53F6-9C9E65DC7938}"/>
              </a:ext>
            </a:extLst>
          </p:cNvPr>
          <p:cNvGrpSpPr/>
          <p:nvPr/>
        </p:nvGrpSpPr>
        <p:grpSpPr>
          <a:xfrm>
            <a:off x="4525892" y="3536104"/>
            <a:ext cx="9887130" cy="1846095"/>
            <a:chOff x="0" y="0"/>
            <a:chExt cx="2604018" cy="486214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ECED928-D4ED-3939-D48B-98DD9EEE5DA8}"/>
                </a:ext>
              </a:extLst>
            </p:cNvPr>
            <p:cNvSpPr/>
            <p:nvPr/>
          </p:nvSpPr>
          <p:spPr>
            <a:xfrm>
              <a:off x="0" y="0"/>
              <a:ext cx="2604018" cy="486214"/>
            </a:xfrm>
            <a:custGeom>
              <a:avLst/>
              <a:gdLst/>
              <a:ahLst/>
              <a:cxnLst/>
              <a:rect l="l" t="t" r="r" b="b"/>
              <a:pathLst>
                <a:path w="2604018" h="486214">
                  <a:moveTo>
                    <a:pt x="39935" y="0"/>
                  </a:moveTo>
                  <a:lnTo>
                    <a:pt x="2564083" y="0"/>
                  </a:lnTo>
                  <a:cubicBezTo>
                    <a:pt x="2574674" y="0"/>
                    <a:pt x="2584832" y="4207"/>
                    <a:pt x="2592321" y="11697"/>
                  </a:cubicBezTo>
                  <a:cubicBezTo>
                    <a:pt x="2599810" y="19186"/>
                    <a:pt x="2604018" y="29343"/>
                    <a:pt x="2604018" y="39935"/>
                  </a:cubicBezTo>
                  <a:lnTo>
                    <a:pt x="2604018" y="446280"/>
                  </a:lnTo>
                  <a:cubicBezTo>
                    <a:pt x="2604018" y="456871"/>
                    <a:pt x="2599810" y="467029"/>
                    <a:pt x="2592321" y="474518"/>
                  </a:cubicBezTo>
                  <a:cubicBezTo>
                    <a:pt x="2584832" y="482007"/>
                    <a:pt x="2574674" y="486214"/>
                    <a:pt x="2564083" y="486214"/>
                  </a:cubicBezTo>
                  <a:lnTo>
                    <a:pt x="39935" y="486214"/>
                  </a:lnTo>
                  <a:cubicBezTo>
                    <a:pt x="29343" y="486214"/>
                    <a:pt x="19186" y="482007"/>
                    <a:pt x="11697" y="474518"/>
                  </a:cubicBezTo>
                  <a:cubicBezTo>
                    <a:pt x="4207" y="467029"/>
                    <a:pt x="0" y="456871"/>
                    <a:pt x="0" y="446280"/>
                  </a:cubicBezTo>
                  <a:lnTo>
                    <a:pt x="0" y="39935"/>
                  </a:lnTo>
                  <a:cubicBezTo>
                    <a:pt x="0" y="29343"/>
                    <a:pt x="4207" y="19186"/>
                    <a:pt x="11697" y="11697"/>
                  </a:cubicBezTo>
                  <a:cubicBezTo>
                    <a:pt x="19186" y="4207"/>
                    <a:pt x="29343" y="0"/>
                    <a:pt x="3993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FAB4C2"/>
              </a:solidFill>
              <a:prstDash val="dash"/>
              <a:round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EEB2A82-FDE8-C0A3-8561-2283CB06D529}"/>
                </a:ext>
              </a:extLst>
            </p:cNvPr>
            <p:cNvSpPr txBox="1"/>
            <p:nvPr/>
          </p:nvSpPr>
          <p:spPr>
            <a:xfrm>
              <a:off x="0" y="-114300"/>
              <a:ext cx="2604018" cy="60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  <a:spcBef>
                  <a:spcPct val="0"/>
                </a:spcBef>
              </a:pP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Giáo</a:t>
              </a:r>
              <a:r>
                <a:rPr lang="en-US" sz="6399" dirty="0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6399" dirty="0" err="1">
                  <a:solidFill>
                    <a:srgbClr val="600A0A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dục</a:t>
              </a:r>
              <a:endParaRPr lang="en-US" sz="6399" dirty="0">
                <a:solidFill>
                  <a:srgbClr val="600A0A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2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37671" y="5143500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50" y="0"/>
                </a:lnTo>
                <a:lnTo>
                  <a:pt x="12071550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15230" y="-4240319"/>
            <a:ext cx="12071550" cy="9491256"/>
          </a:xfrm>
          <a:custGeom>
            <a:avLst/>
            <a:gdLst/>
            <a:ahLst/>
            <a:cxnLst/>
            <a:rect l="l" t="t" r="r" b="b"/>
            <a:pathLst>
              <a:path w="12071550" h="9491256">
                <a:moveTo>
                  <a:pt x="0" y="0"/>
                </a:moveTo>
                <a:lnTo>
                  <a:pt x="12071550" y="0"/>
                </a:lnTo>
                <a:lnTo>
                  <a:pt x="12071550" y="9491256"/>
                </a:lnTo>
                <a:lnTo>
                  <a:pt x="0" y="949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71289" y="1305510"/>
            <a:ext cx="11586644" cy="6662320"/>
          </a:xfrm>
          <a:custGeom>
            <a:avLst/>
            <a:gdLst/>
            <a:ahLst/>
            <a:cxnLst/>
            <a:rect l="l" t="t" r="r" b="b"/>
            <a:pathLst>
              <a:path w="11586644" h="6662320">
                <a:moveTo>
                  <a:pt x="0" y="0"/>
                </a:moveTo>
                <a:lnTo>
                  <a:pt x="11586644" y="0"/>
                </a:lnTo>
                <a:lnTo>
                  <a:pt x="11586644" y="6662321"/>
                </a:lnTo>
                <a:lnTo>
                  <a:pt x="0" y="66623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56110">
            <a:off x="1938317" y="5828615"/>
            <a:ext cx="2465944" cy="3131357"/>
          </a:xfrm>
          <a:custGeom>
            <a:avLst/>
            <a:gdLst/>
            <a:ahLst/>
            <a:cxnLst/>
            <a:rect l="l" t="t" r="r" b="b"/>
            <a:pathLst>
              <a:path w="2465944" h="3131357">
                <a:moveTo>
                  <a:pt x="0" y="0"/>
                </a:moveTo>
                <a:lnTo>
                  <a:pt x="2465944" y="0"/>
                </a:lnTo>
                <a:lnTo>
                  <a:pt x="2465944" y="3131357"/>
                </a:lnTo>
                <a:lnTo>
                  <a:pt x="0" y="31313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77159" y="1028700"/>
            <a:ext cx="2016615" cy="2188999"/>
          </a:xfrm>
          <a:custGeom>
            <a:avLst/>
            <a:gdLst/>
            <a:ahLst/>
            <a:cxnLst/>
            <a:rect l="l" t="t" r="r" b="b"/>
            <a:pathLst>
              <a:path w="2016615" h="2188999">
                <a:moveTo>
                  <a:pt x="0" y="0"/>
                </a:moveTo>
                <a:lnTo>
                  <a:pt x="2016616" y="0"/>
                </a:lnTo>
                <a:lnTo>
                  <a:pt x="2016616" y="2188999"/>
                </a:lnTo>
                <a:lnTo>
                  <a:pt x="0" y="21889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19844" y="6413453"/>
            <a:ext cx="3616002" cy="1961681"/>
          </a:xfrm>
          <a:custGeom>
            <a:avLst/>
            <a:gdLst/>
            <a:ahLst/>
            <a:cxnLst/>
            <a:rect l="l" t="t" r="r" b="b"/>
            <a:pathLst>
              <a:path w="3616002" h="1961681">
                <a:moveTo>
                  <a:pt x="0" y="0"/>
                </a:moveTo>
                <a:lnTo>
                  <a:pt x="3616002" y="0"/>
                </a:lnTo>
                <a:lnTo>
                  <a:pt x="3616002" y="1961681"/>
                </a:lnTo>
                <a:lnTo>
                  <a:pt x="0" y="19616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48662" y="7650622"/>
            <a:ext cx="1160270" cy="858599"/>
          </a:xfrm>
          <a:custGeom>
            <a:avLst/>
            <a:gdLst/>
            <a:ahLst/>
            <a:cxnLst/>
            <a:rect l="l" t="t" r="r" b="b"/>
            <a:pathLst>
              <a:path w="1160270" h="858599">
                <a:moveTo>
                  <a:pt x="0" y="0"/>
                </a:moveTo>
                <a:lnTo>
                  <a:pt x="1160269" y="0"/>
                </a:lnTo>
                <a:lnTo>
                  <a:pt x="1160269" y="858599"/>
                </a:lnTo>
                <a:lnTo>
                  <a:pt x="0" y="8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528796" y="4958390"/>
            <a:ext cx="2871629" cy="585094"/>
          </a:xfrm>
          <a:custGeom>
            <a:avLst/>
            <a:gdLst/>
            <a:ahLst/>
            <a:cxnLst/>
            <a:rect l="l" t="t" r="r" b="b"/>
            <a:pathLst>
              <a:path w="2871629" h="585094">
                <a:moveTo>
                  <a:pt x="0" y="0"/>
                </a:moveTo>
                <a:lnTo>
                  <a:pt x="2871630" y="0"/>
                </a:lnTo>
                <a:lnTo>
                  <a:pt x="2871630" y="585094"/>
                </a:lnTo>
                <a:lnTo>
                  <a:pt x="0" y="5850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57197" y="2652264"/>
            <a:ext cx="10614829" cy="1944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74"/>
              </a:lnSpc>
              <a:spcBef>
                <a:spcPct val="0"/>
              </a:spcBef>
            </a:pPr>
            <a:r>
              <a:rPr lang="en-US" sz="11339">
                <a:solidFill>
                  <a:srgbClr val="DF7978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Thank You</a:t>
            </a:r>
          </a:p>
        </p:txBody>
      </p:sp>
      <p:sp>
        <p:nvSpPr>
          <p:cNvPr id="12" name="Freeform 12"/>
          <p:cNvSpPr/>
          <p:nvPr/>
        </p:nvSpPr>
        <p:spPr>
          <a:xfrm rot="-722299">
            <a:off x="13515965" y="920637"/>
            <a:ext cx="3558902" cy="3229703"/>
          </a:xfrm>
          <a:custGeom>
            <a:avLst/>
            <a:gdLst/>
            <a:ahLst/>
            <a:cxnLst/>
            <a:rect l="l" t="t" r="r" b="b"/>
            <a:pathLst>
              <a:path w="3558902" h="3229703">
                <a:moveTo>
                  <a:pt x="0" y="0"/>
                </a:moveTo>
                <a:lnTo>
                  <a:pt x="3558902" y="0"/>
                </a:lnTo>
                <a:lnTo>
                  <a:pt x="3558902" y="3229703"/>
                </a:lnTo>
                <a:lnTo>
                  <a:pt x="0" y="322970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868592" y="86235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918704" y="5780645"/>
            <a:ext cx="6091813" cy="600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6"/>
              </a:lnSpc>
              <a:spcBef>
                <a:spcPct val="0"/>
              </a:spcBef>
            </a:pPr>
            <a:r>
              <a:rPr lang="en-US" sz="3376">
                <a:solidFill>
                  <a:srgbClr val="600A0A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Any Question ?</a:t>
            </a:r>
          </a:p>
        </p:txBody>
      </p:sp>
      <p:sp>
        <p:nvSpPr>
          <p:cNvPr id="15" name="Freeform 15"/>
          <p:cNvSpPr/>
          <p:nvPr/>
        </p:nvSpPr>
        <p:spPr>
          <a:xfrm>
            <a:off x="4145301" y="873782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84397" y="8642578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9" y="0"/>
                </a:lnTo>
                <a:lnTo>
                  <a:pt x="62110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153791" y="8509221"/>
            <a:ext cx="6211019" cy="4114800"/>
          </a:xfrm>
          <a:custGeom>
            <a:avLst/>
            <a:gdLst/>
            <a:ahLst/>
            <a:cxnLst/>
            <a:rect l="l" t="t" r="r" b="b"/>
            <a:pathLst>
              <a:path w="6211019" h="4114800">
                <a:moveTo>
                  <a:pt x="0" y="0"/>
                </a:moveTo>
                <a:lnTo>
                  <a:pt x="6211018" y="0"/>
                </a:lnTo>
                <a:lnTo>
                  <a:pt x="62110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</Words>
  <Application>Microsoft Office PowerPoint</Application>
  <PresentationFormat>Custom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Paytone One</vt:lpstr>
      <vt:lpstr>Core Bandi Face</vt:lpstr>
      <vt:lpstr>Darumadrop One</vt:lpstr>
      <vt:lpstr>Faustina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Phượng</dc:title>
  <cp:lastModifiedBy>Admin</cp:lastModifiedBy>
  <cp:revision>4</cp:revision>
  <dcterms:created xsi:type="dcterms:W3CDTF">2006-08-16T00:00:00Z</dcterms:created>
  <dcterms:modified xsi:type="dcterms:W3CDTF">2026-02-11T06:23:46Z</dcterms:modified>
  <dc:identifier>DAG4fL2Df-E</dc:identifier>
</cp:coreProperties>
</file>