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4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E1C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0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B180-F886-4327-A539-A577A16AC91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0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2285" y="1411308"/>
            <a:ext cx="84074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NHẬN THỨC</a:t>
            </a:r>
            <a:endParaRPr lang="en-US" sz="4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1950" y="2529736"/>
            <a:ext cx="4725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12-15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15-18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2681" y="2100560"/>
            <a:ext cx="5046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“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vàng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bơi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704850"/>
            <a:ext cx="9839325" cy="5400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4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630" y="2100560"/>
            <a:ext cx="364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Mở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rộng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0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" y="190500"/>
            <a:ext cx="5344635" cy="302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90500"/>
            <a:ext cx="47625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9" y="3590925"/>
            <a:ext cx="5236146" cy="2768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3590925"/>
            <a:ext cx="4762500" cy="2931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0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628" y="2100560"/>
            <a:ext cx="364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cố</a:t>
            </a:r>
            <a:endParaRPr lang="en-U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0598" y="2100560"/>
            <a:ext cx="8570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1: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Bắt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chước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tác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bơi</a:t>
            </a:r>
            <a:endParaRPr lang="en-U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3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8915" y="2100560"/>
            <a:ext cx="39741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2:</a:t>
            </a:r>
          </a:p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Ai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nhanh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hơn</a:t>
            </a:r>
            <a:endParaRPr lang="en-U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9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" y="190500"/>
            <a:ext cx="5344635" cy="302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90500"/>
            <a:ext cx="47625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9" y="3590925"/>
            <a:ext cx="5236146" cy="2768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3590925"/>
            <a:ext cx="4762500" cy="2931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5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70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GIONG</dc:creator>
  <cp:lastModifiedBy>Admin</cp:lastModifiedBy>
  <cp:revision>8</cp:revision>
  <dcterms:created xsi:type="dcterms:W3CDTF">2025-04-21T08:10:56Z</dcterms:created>
  <dcterms:modified xsi:type="dcterms:W3CDTF">2026-02-11T05:57:28Z</dcterms:modified>
</cp:coreProperties>
</file>