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</p:sldMasterIdLst>
  <p:notesMasterIdLst>
    <p:notesMasterId r:id="rId29"/>
  </p:notesMasterIdLst>
  <p:sldIdLst>
    <p:sldId id="264" r:id="rId11"/>
    <p:sldId id="268" r:id="rId12"/>
    <p:sldId id="271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B840AF-82A3-420A-8407-0993C6E2B256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5B433E-720A-4F36-82DD-8706561BB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637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DAD13D1-2527-49B5-B7B5-6507B3B288A8}" type="slidenum">
              <a:rPr lang="vi-VN" altLang="en-US"/>
              <a:pPr/>
              <a:t>4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689507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3365ED-660A-4E8B-BEDC-12ED6AFC5F5C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vi-V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663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39BCAE-ADF3-458C-9C2C-62FA2FAF4349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vi-V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868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3365ED-660A-4E8B-BEDC-12ED6AFC5F5C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vi-V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653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39BCAE-ADF3-458C-9C2C-62FA2FAF4349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vi-V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256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4650E-BC61-4185-BEE3-E8245201CDF5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46B8-68E8-4073-9F51-6E90A6350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83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4650E-BC61-4185-BEE3-E8245201CDF5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46B8-68E8-4073-9F51-6E90A6350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87811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3DF89-F965-4319-85BD-69E453B8CAC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62558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C87387-4616-4C1A-B208-3B0CA5BCC54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027612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6B7E9-5460-4813-95A0-86499692F2E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680131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B6CE71-A291-413A-AFB9-9B35318C134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654189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E92C92-E835-463A-A0B2-4F337798871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619852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9A8B31-0CE3-4B09-AD32-4BB9B19E3BD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24550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5D1EAC-5335-493B-A762-2343784D072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165299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2FFF21-DFDD-4F68-8CE0-A28045B6B9E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765048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94A041-7012-43F2-B454-EBFF708CAB0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354514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3ABDD1-08F2-4E5C-8D97-1E1E686B848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0462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4650E-BC61-4185-BEE3-E8245201CDF5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46B8-68E8-4073-9F51-6E90A6350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62160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CD232-2E6C-4DE8-926B-6BCAE012DA7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7952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97C900-E2BE-458C-8061-C14FB751D7C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2/9/2026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E225E9-5E41-4EDA-884E-AADBDB322FE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6044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EAA4F4-DDE4-4177-B74A-63EFAF648E9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2/9/2026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E92B1A-175B-4FBD-AD8C-8F99C02E0B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1604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08B19E-F338-4E9B-9416-53F5D6294B6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2/9/2026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F91D9F-06DE-405C-8C5C-80CA0E878E6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73913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E9B0DB-EC23-4A83-BD99-2D8B59DFCE2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2/9/2026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DFF62F-8BD7-4302-BFEB-0FD4FD993DE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9849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19502C-D0E6-4FFF-A864-919D0F71D60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2/9/2026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FB76B-19F9-4B75-A540-A8C3C30D78E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66824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A65CA4-B676-492D-96DD-6839CD51630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2/9/2026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8FDE35-A7F0-4B31-915A-37C15D63AC2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2894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9C7DA5-0351-439E-9F48-57F719E9A37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2/9/2026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794F1E-8F8B-490B-8370-9FC69EB1CA4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82774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ECF0CE-0E13-4AD2-B36F-EB0BEC98B49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2/9/2026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A8DBF0-D14D-4FE4-AE6F-F6404CA87CA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7801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4650E-BC61-4185-BEE3-E8245201CDF5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46B8-68E8-4073-9F51-6E90A6350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100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704A0D-56EE-4516-A990-540232E5652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2/9/2026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F872D9-C7D8-4A87-8B79-2A4D0E61BBF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86017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/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DDBD04-D573-435E-9B34-E345DD3DB1E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2/9/2026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6B6849-B269-499B-B6CB-99B67B193EC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65242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1A52ED-4C71-41A2-BE4F-AEB640003A2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2/9/2026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165954-0433-41E6-B867-CC3BEE0D3FD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88865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5923" y="3307356"/>
            <a:ext cx="9489573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5923" y="4777380"/>
            <a:ext cx="9489573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731807-E8AD-4DB1-974C-5F74A9BAF0EC}" type="slidenum">
              <a:rPr kumimoji="0" lang="vi-V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5893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323558-01AB-4E20-8E63-0D72A5612AA4}" type="slidenum">
              <a:rPr kumimoji="0" lang="vi-V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4206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924" y="3308581"/>
            <a:ext cx="9489571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5924" y="4777381"/>
            <a:ext cx="948957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A46D0E-B844-4323-8AAF-2E63C9CA6F5A}" type="slidenum">
              <a:rPr kumimoji="0" lang="vi-V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5880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924" y="675725"/>
            <a:ext cx="949744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5924" y="1809750"/>
            <a:ext cx="4628369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708" y="1809749"/>
            <a:ext cx="4625656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491EDF-5295-45F7-9DD6-6FC916480610}" type="slidenum">
              <a:rPr kumimoji="0" lang="vi-V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9711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7632" y="1812927"/>
            <a:ext cx="41766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5924" y="2389190"/>
            <a:ext cx="4628369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8632" y="1812927"/>
            <a:ext cx="41774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7" y="2389190"/>
            <a:ext cx="462836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CA25E1-9012-4631-B0FE-5D18C2F8212E}" type="slidenum">
              <a:rPr kumimoji="0" lang="vi-V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9486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A225BB-5653-4AC8-9098-C93D1A987193}" type="slidenum">
              <a:rPr kumimoji="0" lang="vi-V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9407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074681-1D20-4A57-99BC-7DBDD5414157}" type="slidenum">
              <a:rPr kumimoji="0" lang="vi-V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325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4650E-BC61-4185-BEE3-E8245201CDF5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46B8-68E8-4073-9F51-6E90A6350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1310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923" y="446088"/>
            <a:ext cx="3547533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6873" y="446088"/>
            <a:ext cx="5706492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5923" y="1631950"/>
            <a:ext cx="3547533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3FC9EE-67EC-409E-9673-FFDDBBC9EE66}" type="slidenum">
              <a:rPr kumimoji="0" lang="vi-V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7940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7305663" y="1436862"/>
            <a:ext cx="1448871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7534056" y="1411792"/>
            <a:ext cx="1107153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7008245" y="1894454"/>
            <a:ext cx="803152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232193" y="1811313"/>
            <a:ext cx="652784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6291683" y="2083427"/>
            <a:ext cx="342135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176122" y="993076"/>
            <a:ext cx="342135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746129" y="1894454"/>
            <a:ext cx="263252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98402" y="1060594"/>
            <a:ext cx="263252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924" y="1387058"/>
            <a:ext cx="4641849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5924" y="2500312"/>
            <a:ext cx="4641849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6502400" y="1600200"/>
            <a:ext cx="4572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35092F-013F-41A3-B377-15FFE76AB82C}" type="slidenum">
              <a:rPr kumimoji="0" lang="vi-V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9949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5924" y="1807361"/>
            <a:ext cx="949744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D5B0F6-C39C-4C40-B878-49189AB22A6C}" type="slidenum">
              <a:rPr kumimoji="0" lang="vi-V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7582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79415" y="675723"/>
            <a:ext cx="1963949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5923" y="675724"/>
            <a:ext cx="7290076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E3C3B8-64C1-4F58-930A-E4747D08A346}" type="slidenum">
              <a:rPr kumimoji="0" lang="vi-V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3849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3DF89-F965-4319-85BD-69E453B8CAC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77307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C87387-4616-4C1A-B208-3B0CA5BCC54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67702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6B7E9-5460-4813-95A0-86499692F2E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98447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B6CE71-A291-413A-AFB9-9B35318C134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5985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E92C92-E835-463A-A0B2-4F337798871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92639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9A8B31-0CE3-4B09-AD32-4BB9B19E3BD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7437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4650E-BC61-4185-BEE3-E8245201CDF5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46B8-68E8-4073-9F51-6E90A6350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3452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5D1EAC-5335-493B-A762-2343784D072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18360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2FFF21-DFDD-4F68-8CE0-A28045B6B9E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25356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94A041-7012-43F2-B454-EBFF708CAB0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49723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3ABDD1-08F2-4E5C-8D97-1E1E686B848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32594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CD232-2E6C-4DE8-926B-6BCAE012DA7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200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3DF89-F965-4319-85BD-69E453B8CAC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05187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C87387-4616-4C1A-B208-3B0CA5BCC54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46311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6B7E9-5460-4813-95A0-86499692F2E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9598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B6CE71-A291-413A-AFB9-9B35318C134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80511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E92C92-E835-463A-A0B2-4F337798871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7784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4650E-BC61-4185-BEE3-E8245201CDF5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46B8-68E8-4073-9F51-6E90A6350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404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9A8B31-0CE3-4B09-AD32-4BB9B19E3BD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3922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5D1EAC-5335-493B-A762-2343784D072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35252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2FFF21-DFDD-4F68-8CE0-A28045B6B9E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3375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94A041-7012-43F2-B454-EBFF708CAB0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35808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3ABDD1-08F2-4E5C-8D97-1E1E686B848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85606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CD232-2E6C-4DE8-926B-6BCAE012DA7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8116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3DF89-F965-4319-85BD-69E453B8CAC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550558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C87387-4616-4C1A-B208-3B0CA5BCC54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1862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6B7E9-5460-4813-95A0-86499692F2E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68218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B6CE71-A291-413A-AFB9-9B35318C134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5065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4650E-BC61-4185-BEE3-E8245201CDF5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46B8-68E8-4073-9F51-6E90A6350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5534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E92C92-E835-463A-A0B2-4F337798871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37376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9A8B31-0CE3-4B09-AD32-4BB9B19E3BD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51364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5D1EAC-5335-493B-A762-2343784D072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21026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2FFF21-DFDD-4F68-8CE0-A28045B6B9E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693963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94A041-7012-43F2-B454-EBFF708CAB0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505579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3ABDD1-08F2-4E5C-8D97-1E1E686B848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324548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CD232-2E6C-4DE8-926B-6BCAE012DA7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012835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3DF89-F965-4319-85BD-69E453B8CAC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176546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C87387-4616-4C1A-B208-3B0CA5BCC54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125256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6B7E9-5460-4813-95A0-86499692F2E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7104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4650E-BC61-4185-BEE3-E8245201CDF5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46B8-68E8-4073-9F51-6E90A6350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57884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B6CE71-A291-413A-AFB9-9B35318C134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44561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E92C92-E835-463A-A0B2-4F337798871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039041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9A8B31-0CE3-4B09-AD32-4BB9B19E3BD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577376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5D1EAC-5335-493B-A762-2343784D072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579601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2FFF21-DFDD-4F68-8CE0-A28045B6B9E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649812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94A041-7012-43F2-B454-EBFF708CAB0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541692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3ABDD1-08F2-4E5C-8D97-1E1E686B848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38705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CD232-2E6C-4DE8-926B-6BCAE012DA7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740091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3DF89-F965-4319-85BD-69E453B8CAC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05139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C87387-4616-4C1A-B208-3B0CA5BCC54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3840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4650E-BC61-4185-BEE3-E8245201CDF5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46B8-68E8-4073-9F51-6E90A6350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44084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6B7E9-5460-4813-95A0-86499692F2E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338884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B6CE71-A291-413A-AFB9-9B35318C134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257114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E92C92-E835-463A-A0B2-4F337798871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910360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9A8B31-0CE3-4B09-AD32-4BB9B19E3BD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314816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5D1EAC-5335-493B-A762-2343784D072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566166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2FFF21-DFDD-4F68-8CE0-A28045B6B9E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426879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94A041-7012-43F2-B454-EBFF708CAB0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01362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3ABDD1-08F2-4E5C-8D97-1E1E686B848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239767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CD232-2E6C-4DE8-926B-6BCAE012DA7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057527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3DF89-F965-4319-85BD-69E453B8CAC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38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4650E-BC61-4185-BEE3-E8245201CDF5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46B8-68E8-4073-9F51-6E90A6350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07275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C87387-4616-4C1A-B208-3B0CA5BCC54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187084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6B7E9-5460-4813-95A0-86499692F2E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443589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B6CE71-A291-413A-AFB9-9B35318C134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506955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E92C92-E835-463A-A0B2-4F337798871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75563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9A8B31-0CE3-4B09-AD32-4BB9B19E3BD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031682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5D1EAC-5335-493B-A762-2343784D072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05846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2FFF21-DFDD-4F68-8CE0-A28045B6B9E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750431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94A041-7012-43F2-B454-EBFF708CAB0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889875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3ABDD1-08F2-4E5C-8D97-1E1E686B848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804628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CD232-2E6C-4DE8-926B-6BCAE012DA7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8546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4650E-BC61-4185-BEE3-E8245201CDF5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B46B8-68E8-4073-9F51-6E90A6350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57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27CCA7-56DF-4FD7-8995-F6EC98F176A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7284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813329-6941-4309-88A5-40CA7F8305A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2/9/2026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B300F9-44EB-438A-9EC4-BD7B4B482C5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99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76EB0"/>
            </a:gs>
            <a:gs pos="92000">
              <a:srgbClr val="61B9E0"/>
            </a:gs>
            <a:gs pos="100000">
              <a:srgbClr val="61B9E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18"/>
          <p:cNvGrpSpPr>
            <a:grpSpLocks/>
          </p:cNvGrpSpPr>
          <p:nvPr/>
        </p:nvGrpSpPr>
        <p:grpSpPr bwMode="auto">
          <a:xfrm>
            <a:off x="8743952" y="66675"/>
            <a:ext cx="3433233" cy="6796088"/>
            <a:chOff x="6558164" y="66319"/>
            <a:chExt cx="2575511" cy="6797067"/>
          </a:xfrm>
        </p:grpSpPr>
        <p:grpSp>
          <p:nvGrpSpPr>
            <p:cNvPr id="2056" name="Group 62"/>
            <p:cNvGrpSpPr>
              <a:grpSpLocks/>
            </p:cNvGrpSpPr>
            <p:nvPr/>
          </p:nvGrpSpPr>
          <p:grpSpPr bwMode="auto"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064" name="Group 44"/>
              <p:cNvGrpSpPr>
                <a:grpSpLocks/>
              </p:cNvGrpSpPr>
              <p:nvPr/>
            </p:nvGrpSpPr>
            <p:grpSpPr bwMode="auto"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marL="0" marR="0" lvl="0" indent="0" algn="l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erdana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</p:grpSp>
          <p:grpSp>
            <p:nvGrpSpPr>
              <p:cNvPr id="2065" name="Group 50"/>
              <p:cNvGrpSpPr>
                <a:grpSpLocks/>
              </p:cNvGrpSpPr>
              <p:nvPr/>
            </p:nvGrpSpPr>
            <p:grpSpPr bwMode="auto"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marL="0" marR="0" lvl="0" indent="0" algn="l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erdana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marL="0" marR="0" lvl="0" indent="0" algn="l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Verdana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080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2147483646 w 750"/>
                    <a:gd name="T1" fmla="*/ 2147483646 h 856"/>
                    <a:gd name="T2" fmla="*/ 2147483646 w 750"/>
                    <a:gd name="T3" fmla="*/ 2147483646 h 856"/>
                    <a:gd name="T4" fmla="*/ 2147483646 w 750"/>
                    <a:gd name="T5" fmla="*/ 2147483646 h 856"/>
                    <a:gd name="T6" fmla="*/ 2147483646 w 750"/>
                    <a:gd name="T7" fmla="*/ 2147483646 h 856"/>
                    <a:gd name="T8" fmla="*/ 2147483646 w 750"/>
                    <a:gd name="T9" fmla="*/ 2147483646 h 856"/>
                    <a:gd name="T10" fmla="*/ 2147483646 w 750"/>
                    <a:gd name="T11" fmla="*/ 2147483646 h 856"/>
                    <a:gd name="T12" fmla="*/ 2147483646 w 750"/>
                    <a:gd name="T13" fmla="*/ 2147483646 h 856"/>
                    <a:gd name="T14" fmla="*/ 2147483646 w 750"/>
                    <a:gd name="T15" fmla="*/ 2147483646 h 856"/>
                    <a:gd name="T16" fmla="*/ 2147483646 w 750"/>
                    <a:gd name="T17" fmla="*/ 2147483646 h 856"/>
                    <a:gd name="T18" fmla="*/ 2147483646 w 750"/>
                    <a:gd name="T19" fmla="*/ 2147483646 h 856"/>
                    <a:gd name="T20" fmla="*/ 2147483646 w 750"/>
                    <a:gd name="T21" fmla="*/ 2147483646 h 856"/>
                    <a:gd name="T22" fmla="*/ 2147483646 w 750"/>
                    <a:gd name="T23" fmla="*/ 2147483646 h 856"/>
                    <a:gd name="T24" fmla="*/ 2147483646 w 750"/>
                    <a:gd name="T25" fmla="*/ 2147483646 h 856"/>
                    <a:gd name="T26" fmla="*/ 2147483646 w 750"/>
                    <a:gd name="T27" fmla="*/ 2147483646 h 856"/>
                    <a:gd name="T28" fmla="*/ 2147483646 w 750"/>
                    <a:gd name="T29" fmla="*/ 2147483646 h 856"/>
                    <a:gd name="T30" fmla="*/ 2147483646 w 750"/>
                    <a:gd name="T31" fmla="*/ 0 h 856"/>
                    <a:gd name="T32" fmla="*/ 2147483646 w 750"/>
                    <a:gd name="T33" fmla="*/ 2147483646 h 856"/>
                    <a:gd name="T34" fmla="*/ 2147483646 w 750"/>
                    <a:gd name="T35" fmla="*/ 2147483646 h 856"/>
                    <a:gd name="T36" fmla="*/ 2147483646 w 750"/>
                    <a:gd name="T37" fmla="*/ 2147483646 h 856"/>
                    <a:gd name="T38" fmla="*/ 2147483646 w 750"/>
                    <a:gd name="T39" fmla="*/ 2147483646 h 856"/>
                    <a:gd name="T40" fmla="*/ 2147483646 w 750"/>
                    <a:gd name="T41" fmla="*/ 2147483646 h 856"/>
                    <a:gd name="T42" fmla="*/ 2147483646 w 750"/>
                    <a:gd name="T43" fmla="*/ 2147483646 h 856"/>
                    <a:gd name="T44" fmla="*/ 2147483646 w 750"/>
                    <a:gd name="T45" fmla="*/ 2147483646 h 856"/>
                    <a:gd name="T46" fmla="*/ 2147483646 w 750"/>
                    <a:gd name="T47" fmla="*/ 2147483646 h 856"/>
                    <a:gd name="T48" fmla="*/ 563606472 w 750"/>
                    <a:gd name="T49" fmla="*/ 2147483646 h 856"/>
                    <a:gd name="T50" fmla="*/ 2147483646 w 750"/>
                    <a:gd name="T51" fmla="*/ 2147483646 h 856"/>
                    <a:gd name="T52" fmla="*/ 2147483646 w 750"/>
                    <a:gd name="T53" fmla="*/ 2147483646 h 856"/>
                    <a:gd name="T54" fmla="*/ 2147483646 w 750"/>
                    <a:gd name="T55" fmla="*/ 2147483646 h 856"/>
                    <a:gd name="T56" fmla="*/ 2147483646 w 750"/>
                    <a:gd name="T57" fmla="*/ 2147483646 h 856"/>
                    <a:gd name="T58" fmla="*/ 2147483646 w 750"/>
                    <a:gd name="T59" fmla="*/ 2147483646 h 856"/>
                    <a:gd name="T60" fmla="*/ 2147483646 w 750"/>
                    <a:gd name="T61" fmla="*/ 2147483646 h 856"/>
                    <a:gd name="T62" fmla="*/ 1691249536 w 750"/>
                    <a:gd name="T63" fmla="*/ 2147483646 h 856"/>
                    <a:gd name="T64" fmla="*/ 563606472 w 750"/>
                    <a:gd name="T65" fmla="*/ 2147483646 h 856"/>
                    <a:gd name="T66" fmla="*/ 2147483646 w 750"/>
                    <a:gd name="T67" fmla="*/ 2147483646 h 856"/>
                    <a:gd name="T68" fmla="*/ 2147483646 w 750"/>
                    <a:gd name="T69" fmla="*/ 2147483646 h 856"/>
                    <a:gd name="T70" fmla="*/ 2147483646 w 750"/>
                    <a:gd name="T71" fmla="*/ 2147483646 h 856"/>
                    <a:gd name="T72" fmla="*/ 2147483646 w 750"/>
                    <a:gd name="T73" fmla="*/ 2147483646 h 856"/>
                    <a:gd name="T74" fmla="*/ 2147483646 w 750"/>
                    <a:gd name="T75" fmla="*/ 2147483646 h 856"/>
                    <a:gd name="T76" fmla="*/ 2147483646 w 750"/>
                    <a:gd name="T77" fmla="*/ 2147483646 h 856"/>
                    <a:gd name="T78" fmla="*/ 2147483646 w 750"/>
                    <a:gd name="T79" fmla="*/ 2147483646 h 856"/>
                    <a:gd name="T80" fmla="*/ 2147483646 w 750"/>
                    <a:gd name="T81" fmla="*/ 2147483646 h 856"/>
                    <a:gd name="T82" fmla="*/ 2147483646 w 750"/>
                    <a:gd name="T83" fmla="*/ 2147483646 h 856"/>
                    <a:gd name="T84" fmla="*/ 2147483646 w 750"/>
                    <a:gd name="T85" fmla="*/ 2147483646 h 856"/>
                    <a:gd name="T86" fmla="*/ 2147483646 w 750"/>
                    <a:gd name="T87" fmla="*/ 2147483646 h 856"/>
                    <a:gd name="T88" fmla="*/ 2147483646 w 750"/>
                    <a:gd name="T89" fmla="*/ 2147483646 h 856"/>
                    <a:gd name="T90" fmla="*/ 2147483646 w 750"/>
                    <a:gd name="T91" fmla="*/ 2147483646 h 856"/>
                    <a:gd name="T92" fmla="*/ 2147483646 w 750"/>
                    <a:gd name="T93" fmla="*/ 2147483646 h 856"/>
                    <a:gd name="T94" fmla="*/ 2147483646 w 750"/>
                    <a:gd name="T95" fmla="*/ 2147483646 h 856"/>
                    <a:gd name="T96" fmla="*/ 2147483646 w 750"/>
                    <a:gd name="T97" fmla="*/ 2147483646 h 856"/>
                    <a:gd name="T98" fmla="*/ 2147483646 w 750"/>
                    <a:gd name="T99" fmla="*/ 2147483646 h 856"/>
                    <a:gd name="T100" fmla="*/ 2147483646 w 750"/>
                    <a:gd name="T101" fmla="*/ 2147483646 h 856"/>
                    <a:gd name="T102" fmla="*/ 2147483646 w 750"/>
                    <a:gd name="T103" fmla="*/ 2147483646 h 85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7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81" name="Freeform 53"/>
                <p:cNvSpPr>
                  <a:spLocks noChangeAspect="1"/>
                </p:cNvSpPr>
                <p:nvPr/>
              </p:nvSpPr>
              <p:spPr bwMode="auto">
                <a:xfrm rot="-608747">
                  <a:off x="8713407" y="888239"/>
                  <a:ext cx="384613" cy="438971"/>
                </a:xfrm>
                <a:custGeom>
                  <a:avLst/>
                  <a:gdLst>
                    <a:gd name="T0" fmla="*/ 2147483646 w 750"/>
                    <a:gd name="T1" fmla="*/ 2147483646 h 856"/>
                    <a:gd name="T2" fmla="*/ 2147483646 w 750"/>
                    <a:gd name="T3" fmla="*/ 2147483646 h 856"/>
                    <a:gd name="T4" fmla="*/ 2147483646 w 750"/>
                    <a:gd name="T5" fmla="*/ 2147483646 h 856"/>
                    <a:gd name="T6" fmla="*/ 2147483646 w 750"/>
                    <a:gd name="T7" fmla="*/ 2147483646 h 856"/>
                    <a:gd name="T8" fmla="*/ 2147483646 w 750"/>
                    <a:gd name="T9" fmla="*/ 2147483646 h 856"/>
                    <a:gd name="T10" fmla="*/ 2147483646 w 750"/>
                    <a:gd name="T11" fmla="*/ 2147483646 h 856"/>
                    <a:gd name="T12" fmla="*/ 2147483646 w 750"/>
                    <a:gd name="T13" fmla="*/ 2147483646 h 856"/>
                    <a:gd name="T14" fmla="*/ 2147483646 w 750"/>
                    <a:gd name="T15" fmla="*/ 2147483646 h 856"/>
                    <a:gd name="T16" fmla="*/ 2147483646 w 750"/>
                    <a:gd name="T17" fmla="*/ 2147483646 h 856"/>
                    <a:gd name="T18" fmla="*/ 2147483646 w 750"/>
                    <a:gd name="T19" fmla="*/ 2147483646 h 856"/>
                    <a:gd name="T20" fmla="*/ 2147483646 w 750"/>
                    <a:gd name="T21" fmla="*/ 2147483646 h 856"/>
                    <a:gd name="T22" fmla="*/ 2147483646 w 750"/>
                    <a:gd name="T23" fmla="*/ 2147483646 h 856"/>
                    <a:gd name="T24" fmla="*/ 2147483646 w 750"/>
                    <a:gd name="T25" fmla="*/ 2147483646 h 856"/>
                    <a:gd name="T26" fmla="*/ 2147483646 w 750"/>
                    <a:gd name="T27" fmla="*/ 2147483646 h 856"/>
                    <a:gd name="T28" fmla="*/ 2147483646 w 750"/>
                    <a:gd name="T29" fmla="*/ 2147483646 h 856"/>
                    <a:gd name="T30" fmla="*/ 2147483646 w 750"/>
                    <a:gd name="T31" fmla="*/ 0 h 856"/>
                    <a:gd name="T32" fmla="*/ 2147483646 w 750"/>
                    <a:gd name="T33" fmla="*/ 2147483646 h 856"/>
                    <a:gd name="T34" fmla="*/ 2147483646 w 750"/>
                    <a:gd name="T35" fmla="*/ 2147483646 h 856"/>
                    <a:gd name="T36" fmla="*/ 2147483646 w 750"/>
                    <a:gd name="T37" fmla="*/ 2147483646 h 856"/>
                    <a:gd name="T38" fmla="*/ 2147483646 w 750"/>
                    <a:gd name="T39" fmla="*/ 2147483646 h 856"/>
                    <a:gd name="T40" fmla="*/ 2147483646 w 750"/>
                    <a:gd name="T41" fmla="*/ 2147483646 h 856"/>
                    <a:gd name="T42" fmla="*/ 2147483646 w 750"/>
                    <a:gd name="T43" fmla="*/ 2147483646 h 856"/>
                    <a:gd name="T44" fmla="*/ 2147483646 w 750"/>
                    <a:gd name="T45" fmla="*/ 2147483646 h 856"/>
                    <a:gd name="T46" fmla="*/ 1887945218 w 750"/>
                    <a:gd name="T47" fmla="*/ 2147483646 h 856"/>
                    <a:gd name="T48" fmla="*/ 269819353 w 750"/>
                    <a:gd name="T49" fmla="*/ 2147483646 h 856"/>
                    <a:gd name="T50" fmla="*/ 2147483646 w 750"/>
                    <a:gd name="T51" fmla="*/ 2147483646 h 856"/>
                    <a:gd name="T52" fmla="*/ 2147483646 w 750"/>
                    <a:gd name="T53" fmla="*/ 2147483646 h 856"/>
                    <a:gd name="T54" fmla="*/ 2147483646 w 750"/>
                    <a:gd name="T55" fmla="*/ 2147483646 h 856"/>
                    <a:gd name="T56" fmla="*/ 2147483646 w 750"/>
                    <a:gd name="T57" fmla="*/ 2147483646 h 856"/>
                    <a:gd name="T58" fmla="*/ 2147483646 w 750"/>
                    <a:gd name="T59" fmla="*/ 2147483646 h 856"/>
                    <a:gd name="T60" fmla="*/ 2147483646 w 750"/>
                    <a:gd name="T61" fmla="*/ 2147483646 h 856"/>
                    <a:gd name="T62" fmla="*/ 809194470 w 750"/>
                    <a:gd name="T63" fmla="*/ 2147483646 h 856"/>
                    <a:gd name="T64" fmla="*/ 269819353 w 750"/>
                    <a:gd name="T65" fmla="*/ 2147483646 h 856"/>
                    <a:gd name="T66" fmla="*/ 1348569588 w 750"/>
                    <a:gd name="T67" fmla="*/ 2147483646 h 856"/>
                    <a:gd name="T68" fmla="*/ 2147483646 w 750"/>
                    <a:gd name="T69" fmla="*/ 2147483646 h 856"/>
                    <a:gd name="T70" fmla="*/ 2147483646 w 750"/>
                    <a:gd name="T71" fmla="*/ 2147483646 h 856"/>
                    <a:gd name="T72" fmla="*/ 2147483646 w 750"/>
                    <a:gd name="T73" fmla="*/ 2147483646 h 856"/>
                    <a:gd name="T74" fmla="*/ 2147483646 w 750"/>
                    <a:gd name="T75" fmla="*/ 2147483646 h 856"/>
                    <a:gd name="T76" fmla="*/ 2147483646 w 750"/>
                    <a:gd name="T77" fmla="*/ 2147483646 h 856"/>
                    <a:gd name="T78" fmla="*/ 2147483646 w 750"/>
                    <a:gd name="T79" fmla="*/ 2147483646 h 856"/>
                    <a:gd name="T80" fmla="*/ 2147483646 w 750"/>
                    <a:gd name="T81" fmla="*/ 2147483646 h 856"/>
                    <a:gd name="T82" fmla="*/ 2147483646 w 750"/>
                    <a:gd name="T83" fmla="*/ 2147483646 h 856"/>
                    <a:gd name="T84" fmla="*/ 2147483646 w 750"/>
                    <a:gd name="T85" fmla="*/ 2147483646 h 856"/>
                    <a:gd name="T86" fmla="*/ 2147483646 w 750"/>
                    <a:gd name="T87" fmla="*/ 2147483646 h 856"/>
                    <a:gd name="T88" fmla="*/ 2147483646 w 750"/>
                    <a:gd name="T89" fmla="*/ 2147483646 h 856"/>
                    <a:gd name="T90" fmla="*/ 2147483646 w 750"/>
                    <a:gd name="T91" fmla="*/ 2147483646 h 856"/>
                    <a:gd name="T92" fmla="*/ 2147483646 w 750"/>
                    <a:gd name="T93" fmla="*/ 2147483646 h 856"/>
                    <a:gd name="T94" fmla="*/ 2147483646 w 750"/>
                    <a:gd name="T95" fmla="*/ 2147483646 h 856"/>
                    <a:gd name="T96" fmla="*/ 2147483646 w 750"/>
                    <a:gd name="T97" fmla="*/ 2147483646 h 856"/>
                    <a:gd name="T98" fmla="*/ 2147483646 w 750"/>
                    <a:gd name="T99" fmla="*/ 2147483646 h 856"/>
                    <a:gd name="T100" fmla="*/ 2147483646 w 750"/>
                    <a:gd name="T101" fmla="*/ 2147483646 h 856"/>
                    <a:gd name="T102" fmla="*/ 2147483646 w 750"/>
                    <a:gd name="T103" fmla="*/ 2147483646 h 85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7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066" name="Group 56"/>
              <p:cNvGrpSpPr>
                <a:grpSpLocks/>
              </p:cNvGrpSpPr>
              <p:nvPr/>
            </p:nvGrpSpPr>
            <p:grpSpPr bwMode="auto"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06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2147483646 w 760"/>
                    <a:gd name="T1" fmla="*/ 2147483646 h 870"/>
                    <a:gd name="T2" fmla="*/ 2147483646 w 760"/>
                    <a:gd name="T3" fmla="*/ 2147483646 h 870"/>
                    <a:gd name="T4" fmla="*/ 2147483646 w 760"/>
                    <a:gd name="T5" fmla="*/ 2147483646 h 870"/>
                    <a:gd name="T6" fmla="*/ 2147483646 w 760"/>
                    <a:gd name="T7" fmla="*/ 2147483646 h 870"/>
                    <a:gd name="T8" fmla="*/ 2147483646 w 760"/>
                    <a:gd name="T9" fmla="*/ 2147483646 h 870"/>
                    <a:gd name="T10" fmla="*/ 2147483646 w 760"/>
                    <a:gd name="T11" fmla="*/ 2147483646 h 870"/>
                    <a:gd name="T12" fmla="*/ 2147483646 w 760"/>
                    <a:gd name="T13" fmla="*/ 2147483646 h 870"/>
                    <a:gd name="T14" fmla="*/ 2147483646 w 760"/>
                    <a:gd name="T15" fmla="*/ 2147483646 h 870"/>
                    <a:gd name="T16" fmla="*/ 2147483646 w 760"/>
                    <a:gd name="T17" fmla="*/ 2147483646 h 870"/>
                    <a:gd name="T18" fmla="*/ 2147483646 w 760"/>
                    <a:gd name="T19" fmla="*/ 2147483646 h 870"/>
                    <a:gd name="T20" fmla="*/ 2147483646 w 760"/>
                    <a:gd name="T21" fmla="*/ 2147483646 h 870"/>
                    <a:gd name="T22" fmla="*/ 2147483646 w 760"/>
                    <a:gd name="T23" fmla="*/ 2147483646 h 870"/>
                    <a:gd name="T24" fmla="*/ 2147483646 w 760"/>
                    <a:gd name="T25" fmla="*/ 2147483646 h 870"/>
                    <a:gd name="T26" fmla="*/ 2147483646 w 760"/>
                    <a:gd name="T27" fmla="*/ 2147483646 h 870"/>
                    <a:gd name="T28" fmla="*/ 2147483646 w 760"/>
                    <a:gd name="T29" fmla="*/ 2147483646 h 870"/>
                    <a:gd name="T30" fmla="*/ 2147483646 w 760"/>
                    <a:gd name="T31" fmla="*/ 2147483646 h 870"/>
                    <a:gd name="T32" fmla="*/ 2147483646 w 760"/>
                    <a:gd name="T33" fmla="*/ 2147483646 h 870"/>
                    <a:gd name="T34" fmla="*/ 2147483646 w 760"/>
                    <a:gd name="T35" fmla="*/ 2147483646 h 870"/>
                    <a:gd name="T36" fmla="*/ 2147483646 w 760"/>
                    <a:gd name="T37" fmla="*/ 2147483646 h 870"/>
                    <a:gd name="T38" fmla="*/ 2147483646 w 760"/>
                    <a:gd name="T39" fmla="*/ 2147483646 h 870"/>
                    <a:gd name="T40" fmla="*/ 2147483646 w 760"/>
                    <a:gd name="T41" fmla="*/ 2147483646 h 870"/>
                    <a:gd name="T42" fmla="*/ 2147483646 w 760"/>
                    <a:gd name="T43" fmla="*/ 2147483646 h 870"/>
                    <a:gd name="T44" fmla="*/ 2147483646 w 760"/>
                    <a:gd name="T45" fmla="*/ 2147483646 h 870"/>
                    <a:gd name="T46" fmla="*/ 2147483646 w 760"/>
                    <a:gd name="T47" fmla="*/ 2147483646 h 870"/>
                    <a:gd name="T48" fmla="*/ 2147483646 w 760"/>
                    <a:gd name="T49" fmla="*/ 2147483646 h 870"/>
                    <a:gd name="T50" fmla="*/ 2147483646 w 760"/>
                    <a:gd name="T51" fmla="*/ 2147483646 h 870"/>
                    <a:gd name="T52" fmla="*/ 2147483646 w 760"/>
                    <a:gd name="T53" fmla="*/ 2147483646 h 870"/>
                    <a:gd name="T54" fmla="*/ 2147483646 w 760"/>
                    <a:gd name="T55" fmla="*/ 2147483646 h 870"/>
                    <a:gd name="T56" fmla="*/ 2147483646 w 760"/>
                    <a:gd name="T57" fmla="*/ 2147483646 h 870"/>
                    <a:gd name="T58" fmla="*/ 2147483646 w 760"/>
                    <a:gd name="T59" fmla="*/ 2147483646 h 870"/>
                    <a:gd name="T60" fmla="*/ 2147483646 w 760"/>
                    <a:gd name="T61" fmla="*/ 2147483646 h 870"/>
                    <a:gd name="T62" fmla="*/ 2147483646 w 760"/>
                    <a:gd name="T63" fmla="*/ 2147483646 h 870"/>
                    <a:gd name="T64" fmla="*/ 2147483646 w 760"/>
                    <a:gd name="T65" fmla="*/ 2147483646 h 870"/>
                    <a:gd name="T66" fmla="*/ 2147483646 w 760"/>
                    <a:gd name="T67" fmla="*/ 2147483646 h 870"/>
                    <a:gd name="T68" fmla="*/ 2147483646 w 760"/>
                    <a:gd name="T69" fmla="*/ 2147483646 h 870"/>
                    <a:gd name="T70" fmla="*/ 2147483646 w 760"/>
                    <a:gd name="T71" fmla="*/ 2147483646 h 870"/>
                    <a:gd name="T72" fmla="*/ 2147483646 w 760"/>
                    <a:gd name="T73" fmla="*/ 2147483646 h 870"/>
                    <a:gd name="T74" fmla="*/ 2147483646 w 760"/>
                    <a:gd name="T75" fmla="*/ 2147483646 h 870"/>
                    <a:gd name="T76" fmla="*/ 2147483646 w 760"/>
                    <a:gd name="T77" fmla="*/ 2147483646 h 870"/>
                    <a:gd name="T78" fmla="*/ 2147483646 w 760"/>
                    <a:gd name="T79" fmla="*/ 2147483646 h 870"/>
                    <a:gd name="T80" fmla="*/ 2147483646 w 760"/>
                    <a:gd name="T81" fmla="*/ 2147483646 h 870"/>
                    <a:gd name="T82" fmla="*/ 2147483646 w 760"/>
                    <a:gd name="T83" fmla="*/ 2147483646 h 870"/>
                    <a:gd name="T84" fmla="*/ 2147483646 w 760"/>
                    <a:gd name="T85" fmla="*/ 2147483646 h 870"/>
                    <a:gd name="T86" fmla="*/ 2147483646 w 760"/>
                    <a:gd name="T87" fmla="*/ 2147483646 h 870"/>
                    <a:gd name="T88" fmla="*/ 2147483646 w 760"/>
                    <a:gd name="T89" fmla="*/ 2147483646 h 870"/>
                    <a:gd name="T90" fmla="*/ 2147483646 w 760"/>
                    <a:gd name="T91" fmla="*/ 2147483646 h 870"/>
                    <a:gd name="T92" fmla="*/ 2147483646 w 760"/>
                    <a:gd name="T93" fmla="*/ 2147483646 h 870"/>
                    <a:gd name="T94" fmla="*/ 2147483646 w 760"/>
                    <a:gd name="T95" fmla="*/ 2147483646 h 870"/>
                    <a:gd name="T96" fmla="*/ 2147483646 w 760"/>
                    <a:gd name="T97" fmla="*/ 2147483646 h 870"/>
                    <a:gd name="T98" fmla="*/ 2147483646 w 760"/>
                    <a:gd name="T99" fmla="*/ 2147483646 h 870"/>
                    <a:gd name="T100" fmla="*/ 2147483646 w 760"/>
                    <a:gd name="T101" fmla="*/ 2147483646 h 870"/>
                    <a:gd name="T102" fmla="*/ 2147483646 w 760"/>
                    <a:gd name="T103" fmla="*/ 2147483646 h 870"/>
                    <a:gd name="T104" fmla="*/ 2147483646 w 760"/>
                    <a:gd name="T105" fmla="*/ 2147483646 h 870"/>
                    <a:gd name="T106" fmla="*/ 2147483646 w 760"/>
                    <a:gd name="T107" fmla="*/ 2147483646 h 870"/>
                    <a:gd name="T108" fmla="*/ 2147483646 w 760"/>
                    <a:gd name="T109" fmla="*/ 2147483646 h 870"/>
                    <a:gd name="T110" fmla="*/ 2147483646 w 760"/>
                    <a:gd name="T111" fmla="*/ 2147483646 h 87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7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68" name="Freeform 73"/>
                <p:cNvSpPr>
                  <a:spLocks noChangeAspect="1" noEditPoints="1"/>
                </p:cNvSpPr>
                <p:nvPr/>
              </p:nvSpPr>
              <p:spPr bwMode="auto">
                <a:xfrm rot="-1185563">
                  <a:off x="7564131" y="154734"/>
                  <a:ext cx="722936" cy="825205"/>
                </a:xfrm>
                <a:custGeom>
                  <a:avLst/>
                  <a:gdLst>
                    <a:gd name="T0" fmla="*/ 2147483646 w 820"/>
                    <a:gd name="T1" fmla="*/ 2147483646 h 936"/>
                    <a:gd name="T2" fmla="*/ 2147483646 w 820"/>
                    <a:gd name="T3" fmla="*/ 2147483646 h 936"/>
                    <a:gd name="T4" fmla="*/ 2147483646 w 820"/>
                    <a:gd name="T5" fmla="*/ 2147483646 h 936"/>
                    <a:gd name="T6" fmla="*/ 2147483646 w 820"/>
                    <a:gd name="T7" fmla="*/ 2147483646 h 936"/>
                    <a:gd name="T8" fmla="*/ 2147483646 w 820"/>
                    <a:gd name="T9" fmla="*/ 2147483646 h 936"/>
                    <a:gd name="T10" fmla="*/ 2147483646 w 820"/>
                    <a:gd name="T11" fmla="*/ 2147483646 h 936"/>
                    <a:gd name="T12" fmla="*/ 2147483646 w 820"/>
                    <a:gd name="T13" fmla="*/ 2147483646 h 936"/>
                    <a:gd name="T14" fmla="*/ 2147483646 w 820"/>
                    <a:gd name="T15" fmla="*/ 2147483646 h 936"/>
                    <a:gd name="T16" fmla="*/ 2147483646 w 820"/>
                    <a:gd name="T17" fmla="*/ 2147483646 h 936"/>
                    <a:gd name="T18" fmla="*/ 2147483646 w 820"/>
                    <a:gd name="T19" fmla="*/ 2147483646 h 936"/>
                    <a:gd name="T20" fmla="*/ 2147483646 w 820"/>
                    <a:gd name="T21" fmla="*/ 2147483646 h 936"/>
                    <a:gd name="T22" fmla="*/ 2147483646 w 820"/>
                    <a:gd name="T23" fmla="*/ 2147483646 h 936"/>
                    <a:gd name="T24" fmla="*/ 2147483646 w 820"/>
                    <a:gd name="T25" fmla="*/ 2147483646 h 936"/>
                    <a:gd name="T26" fmla="*/ 2147483646 w 820"/>
                    <a:gd name="T27" fmla="*/ 2147483646 h 936"/>
                    <a:gd name="T28" fmla="*/ 2147483646 w 820"/>
                    <a:gd name="T29" fmla="*/ 0 h 936"/>
                    <a:gd name="T30" fmla="*/ 2147483646 w 820"/>
                    <a:gd name="T31" fmla="*/ 2147483646 h 936"/>
                    <a:gd name="T32" fmla="*/ 2147483646 w 820"/>
                    <a:gd name="T33" fmla="*/ 2147483646 h 936"/>
                    <a:gd name="T34" fmla="*/ 2147483646 w 820"/>
                    <a:gd name="T35" fmla="*/ 2147483646 h 936"/>
                    <a:gd name="T36" fmla="*/ 2147483646 w 820"/>
                    <a:gd name="T37" fmla="*/ 2147483646 h 936"/>
                    <a:gd name="T38" fmla="*/ 2147483646 w 820"/>
                    <a:gd name="T39" fmla="*/ 2147483646 h 936"/>
                    <a:gd name="T40" fmla="*/ 2147483646 w 820"/>
                    <a:gd name="T41" fmla="*/ 2147483646 h 936"/>
                    <a:gd name="T42" fmla="*/ 2147483646 w 820"/>
                    <a:gd name="T43" fmla="*/ 2147483646 h 936"/>
                    <a:gd name="T44" fmla="*/ 2147483646 w 820"/>
                    <a:gd name="T45" fmla="*/ 2147483646 h 936"/>
                    <a:gd name="T46" fmla="*/ 2147483646 w 820"/>
                    <a:gd name="T47" fmla="*/ 2147483646 h 936"/>
                    <a:gd name="T48" fmla="*/ 2147483646 w 820"/>
                    <a:gd name="T49" fmla="*/ 2147483646 h 936"/>
                    <a:gd name="T50" fmla="*/ 2147483646 w 820"/>
                    <a:gd name="T51" fmla="*/ 2147483646 h 936"/>
                    <a:gd name="T52" fmla="*/ 2147483646 w 820"/>
                    <a:gd name="T53" fmla="*/ 2147483646 h 936"/>
                    <a:gd name="T54" fmla="*/ 2147483646 w 820"/>
                    <a:gd name="T55" fmla="*/ 2147483646 h 936"/>
                    <a:gd name="T56" fmla="*/ 2147483646 w 820"/>
                    <a:gd name="T57" fmla="*/ 2147483646 h 936"/>
                    <a:gd name="T58" fmla="*/ 2147483646 w 820"/>
                    <a:gd name="T59" fmla="*/ 2147483646 h 936"/>
                    <a:gd name="T60" fmla="*/ 2147483646 w 820"/>
                    <a:gd name="T61" fmla="*/ 2147483646 h 936"/>
                    <a:gd name="T62" fmla="*/ 2147483646 w 820"/>
                    <a:gd name="T63" fmla="*/ 2147483646 h 936"/>
                    <a:gd name="T64" fmla="*/ 2147483646 w 820"/>
                    <a:gd name="T65" fmla="*/ 2147483646 h 936"/>
                    <a:gd name="T66" fmla="*/ 2147483646 w 820"/>
                    <a:gd name="T67" fmla="*/ 2147483646 h 936"/>
                    <a:gd name="T68" fmla="*/ 2147483646 w 820"/>
                    <a:gd name="T69" fmla="*/ 2147483646 h 936"/>
                    <a:gd name="T70" fmla="*/ 2147483646 w 820"/>
                    <a:gd name="T71" fmla="*/ 2147483646 h 936"/>
                    <a:gd name="T72" fmla="*/ 2147483646 w 820"/>
                    <a:gd name="T73" fmla="*/ 2147483646 h 936"/>
                    <a:gd name="T74" fmla="*/ 2147483646 w 820"/>
                    <a:gd name="T75" fmla="*/ 2147483646 h 936"/>
                    <a:gd name="T76" fmla="*/ 2147483646 w 820"/>
                    <a:gd name="T77" fmla="*/ 2147483646 h 936"/>
                    <a:gd name="T78" fmla="*/ 2147483646 w 820"/>
                    <a:gd name="T79" fmla="*/ 2147483646 h 936"/>
                    <a:gd name="T80" fmla="*/ 2147483646 w 820"/>
                    <a:gd name="T81" fmla="*/ 2147483646 h 936"/>
                    <a:gd name="T82" fmla="*/ 2147483646 w 820"/>
                    <a:gd name="T83" fmla="*/ 2147483646 h 936"/>
                    <a:gd name="T84" fmla="*/ 2147483646 w 820"/>
                    <a:gd name="T85" fmla="*/ 2147483646 h 936"/>
                    <a:gd name="T86" fmla="*/ 2147483646 w 820"/>
                    <a:gd name="T87" fmla="*/ 2147483646 h 936"/>
                    <a:gd name="T88" fmla="*/ 2147483646 w 820"/>
                    <a:gd name="T89" fmla="*/ 2147483646 h 936"/>
                    <a:gd name="T90" fmla="*/ 2147483646 w 820"/>
                    <a:gd name="T91" fmla="*/ 2147483646 h 936"/>
                    <a:gd name="T92" fmla="*/ 2147483646 w 820"/>
                    <a:gd name="T93" fmla="*/ 2147483646 h 936"/>
                    <a:gd name="T94" fmla="*/ 2147483646 w 820"/>
                    <a:gd name="T95" fmla="*/ 2147483646 h 936"/>
                    <a:gd name="T96" fmla="*/ 2147483646 w 820"/>
                    <a:gd name="T97" fmla="*/ 2147483646 h 936"/>
                    <a:gd name="T98" fmla="*/ 2147483646 w 820"/>
                    <a:gd name="T99" fmla="*/ 2147483646 h 936"/>
                    <a:gd name="T100" fmla="*/ 2147483646 w 820"/>
                    <a:gd name="T101" fmla="*/ 2147483646 h 936"/>
                    <a:gd name="T102" fmla="*/ 2147483646 w 820"/>
                    <a:gd name="T103" fmla="*/ 2147483646 h 936"/>
                    <a:gd name="T104" fmla="*/ 2147483646 w 820"/>
                    <a:gd name="T105" fmla="*/ 2147483646 h 936"/>
                    <a:gd name="T106" fmla="*/ 2147483646 w 820"/>
                    <a:gd name="T107" fmla="*/ 2147483646 h 9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7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69" name="Freeform 77"/>
                <p:cNvSpPr>
                  <a:spLocks noChangeAspect="1" noEditPoints="1"/>
                </p:cNvSpPr>
                <p:nvPr/>
              </p:nvSpPr>
              <p:spPr bwMode="auto">
                <a:xfrm rot="-642487">
                  <a:off x="7869058" y="3830515"/>
                  <a:ext cx="639682" cy="729516"/>
                </a:xfrm>
                <a:custGeom>
                  <a:avLst/>
                  <a:gdLst>
                    <a:gd name="T0" fmla="*/ 2147483646 w 826"/>
                    <a:gd name="T1" fmla="*/ 2147483646 h 942"/>
                    <a:gd name="T2" fmla="*/ 2147483646 w 826"/>
                    <a:gd name="T3" fmla="*/ 2147483646 h 942"/>
                    <a:gd name="T4" fmla="*/ 2147483646 w 826"/>
                    <a:gd name="T5" fmla="*/ 2147483646 h 942"/>
                    <a:gd name="T6" fmla="*/ 2147483646 w 826"/>
                    <a:gd name="T7" fmla="*/ 2147483646 h 942"/>
                    <a:gd name="T8" fmla="*/ 2147483646 w 826"/>
                    <a:gd name="T9" fmla="*/ 2147483646 h 942"/>
                    <a:gd name="T10" fmla="*/ 2147483646 w 826"/>
                    <a:gd name="T11" fmla="*/ 2147483646 h 942"/>
                    <a:gd name="T12" fmla="*/ 2147483646 w 826"/>
                    <a:gd name="T13" fmla="*/ 2147483646 h 942"/>
                    <a:gd name="T14" fmla="*/ 2147483646 w 826"/>
                    <a:gd name="T15" fmla="*/ 2147483646 h 942"/>
                    <a:gd name="T16" fmla="*/ 2147483646 w 826"/>
                    <a:gd name="T17" fmla="*/ 2147483646 h 942"/>
                    <a:gd name="T18" fmla="*/ 2147483646 w 826"/>
                    <a:gd name="T19" fmla="*/ 2147483646 h 942"/>
                    <a:gd name="T20" fmla="*/ 2147483646 w 826"/>
                    <a:gd name="T21" fmla="*/ 2147483646 h 942"/>
                    <a:gd name="T22" fmla="*/ 2147483646 w 826"/>
                    <a:gd name="T23" fmla="*/ 2147483646 h 942"/>
                    <a:gd name="T24" fmla="*/ 2147483646 w 826"/>
                    <a:gd name="T25" fmla="*/ 2147483646 h 942"/>
                    <a:gd name="T26" fmla="*/ 2147483646 w 826"/>
                    <a:gd name="T27" fmla="*/ 2147483646 h 942"/>
                    <a:gd name="T28" fmla="*/ 2147483646 w 826"/>
                    <a:gd name="T29" fmla="*/ 2147483646 h 942"/>
                    <a:gd name="T30" fmla="*/ 2147483646 w 826"/>
                    <a:gd name="T31" fmla="*/ 2147483646 h 942"/>
                    <a:gd name="T32" fmla="*/ 2147483646 w 826"/>
                    <a:gd name="T33" fmla="*/ 2147483646 h 942"/>
                    <a:gd name="T34" fmla="*/ 2147483646 w 826"/>
                    <a:gd name="T35" fmla="*/ 2147483646 h 942"/>
                    <a:gd name="T36" fmla="*/ 2147483646 w 826"/>
                    <a:gd name="T37" fmla="*/ 2147483646 h 942"/>
                    <a:gd name="T38" fmla="*/ 2147483646 w 826"/>
                    <a:gd name="T39" fmla="*/ 2147483646 h 942"/>
                    <a:gd name="T40" fmla="*/ 2147483646 w 826"/>
                    <a:gd name="T41" fmla="*/ 2147483646 h 942"/>
                    <a:gd name="T42" fmla="*/ 2147483646 w 826"/>
                    <a:gd name="T43" fmla="*/ 2147483646 h 942"/>
                    <a:gd name="T44" fmla="*/ 2147483646 w 826"/>
                    <a:gd name="T45" fmla="*/ 2147483646 h 942"/>
                    <a:gd name="T46" fmla="*/ 2147483646 w 826"/>
                    <a:gd name="T47" fmla="*/ 2147483646 h 942"/>
                    <a:gd name="T48" fmla="*/ 2147483646 w 826"/>
                    <a:gd name="T49" fmla="*/ 2147483646 h 942"/>
                    <a:gd name="T50" fmla="*/ 2147483646 w 826"/>
                    <a:gd name="T51" fmla="*/ 2147483646 h 942"/>
                    <a:gd name="T52" fmla="*/ 2147483646 w 826"/>
                    <a:gd name="T53" fmla="*/ 2147483646 h 942"/>
                    <a:gd name="T54" fmla="*/ 2147483646 w 826"/>
                    <a:gd name="T55" fmla="*/ 2147483646 h 942"/>
                    <a:gd name="T56" fmla="*/ 2147483646 w 826"/>
                    <a:gd name="T57" fmla="*/ 2147483646 h 942"/>
                    <a:gd name="T58" fmla="*/ 2147483646 w 826"/>
                    <a:gd name="T59" fmla="*/ 2147483646 h 942"/>
                    <a:gd name="T60" fmla="*/ 2147483646 w 826"/>
                    <a:gd name="T61" fmla="*/ 2147483646 h 942"/>
                    <a:gd name="T62" fmla="*/ 2147483646 w 826"/>
                    <a:gd name="T63" fmla="*/ 2147483646 h 942"/>
                    <a:gd name="T64" fmla="*/ 2147483646 w 826"/>
                    <a:gd name="T65" fmla="*/ 2147483646 h 942"/>
                    <a:gd name="T66" fmla="*/ 2147483646 w 826"/>
                    <a:gd name="T67" fmla="*/ 2147483646 h 942"/>
                    <a:gd name="T68" fmla="*/ 2147483646 w 826"/>
                    <a:gd name="T69" fmla="*/ 2147483646 h 942"/>
                    <a:gd name="T70" fmla="*/ 2147483646 w 826"/>
                    <a:gd name="T71" fmla="*/ 2147483646 h 942"/>
                    <a:gd name="T72" fmla="*/ 2147483646 w 826"/>
                    <a:gd name="T73" fmla="*/ 2147483646 h 942"/>
                    <a:gd name="T74" fmla="*/ 2147483646 w 826"/>
                    <a:gd name="T75" fmla="*/ 2147483646 h 942"/>
                    <a:gd name="T76" fmla="*/ 2147483646 w 826"/>
                    <a:gd name="T77" fmla="*/ 2147483646 h 942"/>
                    <a:gd name="T78" fmla="*/ 2147483646 w 826"/>
                    <a:gd name="T79" fmla="*/ 2147483646 h 942"/>
                    <a:gd name="T80" fmla="*/ 2147483646 w 826"/>
                    <a:gd name="T81" fmla="*/ 2147483646 h 942"/>
                    <a:gd name="T82" fmla="*/ 2147483646 w 826"/>
                    <a:gd name="T83" fmla="*/ 2147483646 h 942"/>
                    <a:gd name="T84" fmla="*/ 2147483646 w 826"/>
                    <a:gd name="T85" fmla="*/ 2147483646 h 942"/>
                    <a:gd name="T86" fmla="*/ 2147483646 w 826"/>
                    <a:gd name="T87" fmla="*/ 2147483646 h 94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FEFFFF">
                      <a:alpha val="25882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7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2147483646 w 628"/>
                    <a:gd name="T1" fmla="*/ 2147483646 h 712"/>
                    <a:gd name="T2" fmla="*/ 2147483646 w 628"/>
                    <a:gd name="T3" fmla="*/ 2147483646 h 712"/>
                    <a:gd name="T4" fmla="*/ 2147483646 w 628"/>
                    <a:gd name="T5" fmla="*/ 2147483646 h 712"/>
                    <a:gd name="T6" fmla="*/ 2147483646 w 628"/>
                    <a:gd name="T7" fmla="*/ 2147483646 h 712"/>
                    <a:gd name="T8" fmla="*/ 2147483646 w 628"/>
                    <a:gd name="T9" fmla="*/ 2147483646 h 712"/>
                    <a:gd name="T10" fmla="*/ 2147483646 w 628"/>
                    <a:gd name="T11" fmla="*/ 2147483646 h 712"/>
                    <a:gd name="T12" fmla="*/ 2147483646 w 628"/>
                    <a:gd name="T13" fmla="*/ 2147483646 h 712"/>
                    <a:gd name="T14" fmla="*/ 2147483646 w 628"/>
                    <a:gd name="T15" fmla="*/ 2147483646 h 712"/>
                    <a:gd name="T16" fmla="*/ 2147483646 w 628"/>
                    <a:gd name="T17" fmla="*/ 2147483646 h 712"/>
                    <a:gd name="T18" fmla="*/ 2147483646 w 628"/>
                    <a:gd name="T19" fmla="*/ 2147483646 h 712"/>
                    <a:gd name="T20" fmla="*/ 2147483646 w 628"/>
                    <a:gd name="T21" fmla="*/ 2147483646 h 712"/>
                    <a:gd name="T22" fmla="*/ 2147483646 w 628"/>
                    <a:gd name="T23" fmla="*/ 2147483646 h 712"/>
                    <a:gd name="T24" fmla="*/ 2147483646 w 628"/>
                    <a:gd name="T25" fmla="*/ 2147483646 h 712"/>
                    <a:gd name="T26" fmla="*/ 2147483646 w 628"/>
                    <a:gd name="T27" fmla="*/ 2147483646 h 712"/>
                    <a:gd name="T28" fmla="*/ 2147483646 w 628"/>
                    <a:gd name="T29" fmla="*/ 2147483646 h 712"/>
                    <a:gd name="T30" fmla="*/ 2147483646 w 628"/>
                    <a:gd name="T31" fmla="*/ 0 h 712"/>
                    <a:gd name="T32" fmla="*/ 2147483646 w 628"/>
                    <a:gd name="T33" fmla="*/ 2147483646 h 712"/>
                    <a:gd name="T34" fmla="*/ 2147483646 w 628"/>
                    <a:gd name="T35" fmla="*/ 2147483646 h 712"/>
                    <a:gd name="T36" fmla="*/ 2147483646 w 628"/>
                    <a:gd name="T37" fmla="*/ 2147483646 h 712"/>
                    <a:gd name="T38" fmla="*/ 2147483646 w 628"/>
                    <a:gd name="T39" fmla="*/ 2147483646 h 712"/>
                    <a:gd name="T40" fmla="*/ 2147483646 w 628"/>
                    <a:gd name="T41" fmla="*/ 2147483646 h 712"/>
                    <a:gd name="T42" fmla="*/ 2147483646 w 628"/>
                    <a:gd name="T43" fmla="*/ 2147483646 h 712"/>
                    <a:gd name="T44" fmla="*/ 2147483646 w 628"/>
                    <a:gd name="T45" fmla="*/ 2147483646 h 712"/>
                    <a:gd name="T46" fmla="*/ 0 w 628"/>
                    <a:gd name="T47" fmla="*/ 2147483646 h 712"/>
                    <a:gd name="T48" fmla="*/ 2147483646 w 628"/>
                    <a:gd name="T49" fmla="*/ 2147483646 h 712"/>
                    <a:gd name="T50" fmla="*/ 2147483646 w 628"/>
                    <a:gd name="T51" fmla="*/ 2147483646 h 712"/>
                    <a:gd name="T52" fmla="*/ 2147483646 w 628"/>
                    <a:gd name="T53" fmla="*/ 2147483646 h 712"/>
                    <a:gd name="T54" fmla="*/ 2147483646 w 628"/>
                    <a:gd name="T55" fmla="*/ 2147483646 h 712"/>
                    <a:gd name="T56" fmla="*/ 2147483646 w 628"/>
                    <a:gd name="T57" fmla="*/ 2147483646 h 712"/>
                    <a:gd name="T58" fmla="*/ 2147483646 w 628"/>
                    <a:gd name="T59" fmla="*/ 2147483646 h 712"/>
                    <a:gd name="T60" fmla="*/ 2147483646 w 628"/>
                    <a:gd name="T61" fmla="*/ 2147483646 h 712"/>
                    <a:gd name="T62" fmla="*/ 0 w 628"/>
                    <a:gd name="T63" fmla="*/ 2147483646 h 712"/>
                    <a:gd name="T64" fmla="*/ 2147483646 w 628"/>
                    <a:gd name="T65" fmla="*/ 2147483646 h 712"/>
                    <a:gd name="T66" fmla="*/ 2147483646 w 628"/>
                    <a:gd name="T67" fmla="*/ 2147483646 h 712"/>
                    <a:gd name="T68" fmla="*/ 2147483646 w 628"/>
                    <a:gd name="T69" fmla="*/ 2147483646 h 712"/>
                    <a:gd name="T70" fmla="*/ 2147483646 w 628"/>
                    <a:gd name="T71" fmla="*/ 2147483646 h 712"/>
                    <a:gd name="T72" fmla="*/ 2147483646 w 628"/>
                    <a:gd name="T73" fmla="*/ 2147483646 h 712"/>
                    <a:gd name="T74" fmla="*/ 2147483646 w 628"/>
                    <a:gd name="T75" fmla="*/ 2147483646 h 712"/>
                    <a:gd name="T76" fmla="*/ 2147483646 w 628"/>
                    <a:gd name="T77" fmla="*/ 2147483646 h 712"/>
                    <a:gd name="T78" fmla="*/ 2147483646 w 628"/>
                    <a:gd name="T79" fmla="*/ 2147483646 h 712"/>
                    <a:gd name="T80" fmla="*/ 2147483646 w 628"/>
                    <a:gd name="T81" fmla="*/ 2147483646 h 712"/>
                    <a:gd name="T82" fmla="*/ 2147483646 w 628"/>
                    <a:gd name="T83" fmla="*/ 2147483646 h 712"/>
                    <a:gd name="T84" fmla="*/ 2147483646 w 628"/>
                    <a:gd name="T85" fmla="*/ 2147483646 h 712"/>
                    <a:gd name="T86" fmla="*/ 2147483646 w 628"/>
                    <a:gd name="T87" fmla="*/ 2147483646 h 712"/>
                    <a:gd name="T88" fmla="*/ 2147483646 w 628"/>
                    <a:gd name="T89" fmla="*/ 2147483646 h 712"/>
                    <a:gd name="T90" fmla="*/ 2147483646 w 628"/>
                    <a:gd name="T91" fmla="*/ 2147483646 h 712"/>
                    <a:gd name="T92" fmla="*/ 2147483646 w 628"/>
                    <a:gd name="T93" fmla="*/ 2147483646 h 712"/>
                    <a:gd name="T94" fmla="*/ 2147483646 w 628"/>
                    <a:gd name="T95" fmla="*/ 2147483646 h 712"/>
                    <a:gd name="T96" fmla="*/ 2147483646 w 628"/>
                    <a:gd name="T97" fmla="*/ 2147483646 h 712"/>
                    <a:gd name="T98" fmla="*/ 2147483646 w 628"/>
                    <a:gd name="T99" fmla="*/ 2147483646 h 712"/>
                    <a:gd name="T100" fmla="*/ 2147483646 w 628"/>
                    <a:gd name="T101" fmla="*/ 2147483646 h 712"/>
                    <a:gd name="T102" fmla="*/ 2147483646 w 628"/>
                    <a:gd name="T103" fmla="*/ 2147483646 h 712"/>
                    <a:gd name="T104" fmla="*/ 2147483646 w 628"/>
                    <a:gd name="T105" fmla="*/ 2147483646 h 712"/>
                    <a:gd name="T106" fmla="*/ 2147483646 w 628"/>
                    <a:gd name="T107" fmla="*/ 2147483646 h 712"/>
                    <a:gd name="T108" fmla="*/ 2147483646 w 628"/>
                    <a:gd name="T109" fmla="*/ 2147483646 h 712"/>
                    <a:gd name="T110" fmla="*/ 2147483646 w 628"/>
                    <a:gd name="T111" fmla="*/ 2147483646 h 712"/>
                    <a:gd name="T112" fmla="*/ 2147483646 w 628"/>
                    <a:gd name="T113" fmla="*/ 2147483646 h 712"/>
                    <a:gd name="T114" fmla="*/ 2147483646 w 628"/>
                    <a:gd name="T115" fmla="*/ 2147483646 h 712"/>
                    <a:gd name="T116" fmla="*/ 2147483646 w 628"/>
                    <a:gd name="T117" fmla="*/ 2147483646 h 712"/>
                    <a:gd name="T118" fmla="*/ 2147483646 w 628"/>
                    <a:gd name="T119" fmla="*/ 2147483646 h 712"/>
                    <a:gd name="T120" fmla="*/ 2147483646 w 628"/>
                    <a:gd name="T121" fmla="*/ 2147483646 h 71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77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06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2147483646 w 972"/>
                <a:gd name="T1" fmla="*/ 2147483646 h 548"/>
                <a:gd name="T2" fmla="*/ 2147483646 w 972"/>
                <a:gd name="T3" fmla="*/ 2147483646 h 548"/>
                <a:gd name="T4" fmla="*/ 2147483646 w 972"/>
                <a:gd name="T5" fmla="*/ 2147483646 h 548"/>
                <a:gd name="T6" fmla="*/ 2147483646 w 972"/>
                <a:gd name="T7" fmla="*/ 2147483646 h 548"/>
                <a:gd name="T8" fmla="*/ 2147483646 w 972"/>
                <a:gd name="T9" fmla="*/ 2147483646 h 548"/>
                <a:gd name="T10" fmla="*/ 2147483646 w 972"/>
                <a:gd name="T11" fmla="*/ 2147483646 h 548"/>
                <a:gd name="T12" fmla="*/ 2147483646 w 972"/>
                <a:gd name="T13" fmla="*/ 2147483646 h 548"/>
                <a:gd name="T14" fmla="*/ 2147483646 w 972"/>
                <a:gd name="T15" fmla="*/ 2147483646 h 548"/>
                <a:gd name="T16" fmla="*/ 2147483646 w 972"/>
                <a:gd name="T17" fmla="*/ 2147483646 h 548"/>
                <a:gd name="T18" fmla="*/ 2147483646 w 972"/>
                <a:gd name="T19" fmla="*/ 2147483646 h 548"/>
                <a:gd name="T20" fmla="*/ 2147483646 w 972"/>
                <a:gd name="T21" fmla="*/ 2147483646 h 548"/>
                <a:gd name="T22" fmla="*/ 2147483646 w 972"/>
                <a:gd name="T23" fmla="*/ 2147483646 h 548"/>
                <a:gd name="T24" fmla="*/ 2147483646 w 972"/>
                <a:gd name="T25" fmla="*/ 2147483646 h 548"/>
                <a:gd name="T26" fmla="*/ 2147483646 w 972"/>
                <a:gd name="T27" fmla="*/ 2147483646 h 548"/>
                <a:gd name="T28" fmla="*/ 2147483646 w 972"/>
                <a:gd name="T29" fmla="*/ 2147483646 h 548"/>
                <a:gd name="T30" fmla="*/ 2147483646 w 972"/>
                <a:gd name="T31" fmla="*/ 2147483646 h 548"/>
                <a:gd name="T32" fmla="*/ 2147483646 w 972"/>
                <a:gd name="T33" fmla="*/ 0 h 548"/>
                <a:gd name="T34" fmla="*/ 2147483646 w 972"/>
                <a:gd name="T35" fmla="*/ 2147483646 h 548"/>
                <a:gd name="T36" fmla="*/ 2147483646 w 972"/>
                <a:gd name="T37" fmla="*/ 2147483646 h 548"/>
                <a:gd name="T38" fmla="*/ 2147483646 w 972"/>
                <a:gd name="T39" fmla="*/ 2147483646 h 548"/>
                <a:gd name="T40" fmla="*/ 2147483646 w 972"/>
                <a:gd name="T41" fmla="*/ 2147483646 h 548"/>
                <a:gd name="T42" fmla="*/ 2147483646 w 972"/>
                <a:gd name="T43" fmla="*/ 2147483646 h 548"/>
                <a:gd name="T44" fmla="*/ 2147483646 w 972"/>
                <a:gd name="T45" fmla="*/ 2147483646 h 548"/>
                <a:gd name="T46" fmla="*/ 2147483646 w 972"/>
                <a:gd name="T47" fmla="*/ 2147483646 h 548"/>
                <a:gd name="T48" fmla="*/ 2147483646 w 972"/>
                <a:gd name="T49" fmla="*/ 2147483646 h 548"/>
                <a:gd name="T50" fmla="*/ 2147483646 w 972"/>
                <a:gd name="T51" fmla="*/ 2147483646 h 548"/>
                <a:gd name="T52" fmla="*/ 2147483646 w 972"/>
                <a:gd name="T53" fmla="*/ 2147483646 h 548"/>
                <a:gd name="T54" fmla="*/ 2147483646 w 972"/>
                <a:gd name="T55" fmla="*/ 2147483646 h 548"/>
                <a:gd name="T56" fmla="*/ 2147483646 w 972"/>
                <a:gd name="T57" fmla="*/ 2147483646 h 548"/>
                <a:gd name="T58" fmla="*/ 2147483646 w 972"/>
                <a:gd name="T59" fmla="*/ 2147483646 h 548"/>
                <a:gd name="T60" fmla="*/ 2026939427 w 972"/>
                <a:gd name="T61" fmla="*/ 2147483646 h 548"/>
                <a:gd name="T62" fmla="*/ 0 w 972"/>
                <a:gd name="T63" fmla="*/ 2147483646 h 548"/>
                <a:gd name="T64" fmla="*/ 2147483646 w 972"/>
                <a:gd name="T65" fmla="*/ 2147483646 h 548"/>
                <a:gd name="T66" fmla="*/ 2147483646 w 972"/>
                <a:gd name="T67" fmla="*/ 2147483646 h 548"/>
                <a:gd name="T68" fmla="*/ 2147483646 w 972"/>
                <a:gd name="T69" fmla="*/ 2147483646 h 548"/>
                <a:gd name="T70" fmla="*/ 2147483646 w 972"/>
                <a:gd name="T71" fmla="*/ 2147483646 h 548"/>
                <a:gd name="T72" fmla="*/ 2147483646 w 972"/>
                <a:gd name="T73" fmla="*/ 2147483646 h 548"/>
                <a:gd name="T74" fmla="*/ 2147483646 w 972"/>
                <a:gd name="T75" fmla="*/ 2147483646 h 548"/>
                <a:gd name="T76" fmla="*/ 2147483646 w 972"/>
                <a:gd name="T77" fmla="*/ 2147483646 h 548"/>
                <a:gd name="T78" fmla="*/ 2147483646 w 972"/>
                <a:gd name="T79" fmla="*/ 2147483646 h 548"/>
                <a:gd name="T80" fmla="*/ 2147483646 w 972"/>
                <a:gd name="T81" fmla="*/ 2147483646 h 548"/>
                <a:gd name="T82" fmla="*/ 2147483646 w 972"/>
                <a:gd name="T83" fmla="*/ 2147483646 h 548"/>
                <a:gd name="T84" fmla="*/ 2147483646 w 972"/>
                <a:gd name="T85" fmla="*/ 2147483646 h 548"/>
                <a:gd name="T86" fmla="*/ 2147483646 w 972"/>
                <a:gd name="T87" fmla="*/ 2147483646 h 548"/>
                <a:gd name="T88" fmla="*/ 2147483646 w 972"/>
                <a:gd name="T89" fmla="*/ 2147483646 h 548"/>
                <a:gd name="T90" fmla="*/ 2147483646 w 972"/>
                <a:gd name="T91" fmla="*/ 2147483646 h 548"/>
                <a:gd name="T92" fmla="*/ 2147483646 w 972"/>
                <a:gd name="T93" fmla="*/ 2147483646 h 548"/>
                <a:gd name="T94" fmla="*/ 2147483646 w 972"/>
                <a:gd name="T95" fmla="*/ 2147483646 h 548"/>
                <a:gd name="T96" fmla="*/ 2147483646 w 972"/>
                <a:gd name="T97" fmla="*/ 2147483646 h 548"/>
                <a:gd name="T98" fmla="*/ 2147483646 w 972"/>
                <a:gd name="T99" fmla="*/ 2147483646 h 548"/>
                <a:gd name="T100" fmla="*/ 2147483646 w 972"/>
                <a:gd name="T101" fmla="*/ 2147483646 h 548"/>
                <a:gd name="T102" fmla="*/ 2147483646 w 972"/>
                <a:gd name="T103" fmla="*/ 2147483646 h 548"/>
                <a:gd name="T104" fmla="*/ 2147483646 w 972"/>
                <a:gd name="T105" fmla="*/ 2147483646 h 548"/>
                <a:gd name="T106" fmla="*/ 2147483646 w 972"/>
                <a:gd name="T107" fmla="*/ 2147483646 h 5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7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1346200" y="676276"/>
            <a:ext cx="949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346200" y="1806575"/>
            <a:ext cx="9499600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3084" y="595153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74801" y="5951539"/>
            <a:ext cx="7008284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9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4117" y="5951539"/>
            <a:ext cx="810683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763AA2-30D2-4D5F-BF64-3DED8779CA5C}" type="slidenum">
              <a:rPr kumimoji="0" lang="vi-V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1359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Trebuchet MS" pitchFamily="34" charset="0"/>
          <a:cs typeface="Trebuchet M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Trebuchet MS" pitchFamily="34" charset="0"/>
          <a:cs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anose="05020102010507070707" pitchFamily="18" charset="2"/>
        <a:buChar char="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anose="05020102010507070707" pitchFamily="18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anose="05020102010507070707" pitchFamily="18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anose="05020102010507070707" pitchFamily="18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Wingdings 2" panose="05020102010507070707" pitchFamily="18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27CCA7-56DF-4FD7-8995-F6EC98F176A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3432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27CCA7-56DF-4FD7-8995-F6EC98F176A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2637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27CCA7-56DF-4FD7-8995-F6EC98F176A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8852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27CCA7-56DF-4FD7-8995-F6EC98F176A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5655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27CCA7-56DF-4FD7-8995-F6EC98F176A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551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27CCA7-56DF-4FD7-8995-F6EC98F176A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0168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jpeg"/><Relationship Id="rId18" Type="http://schemas.openxmlformats.org/officeDocument/2006/relationships/image" Target="../media/image26.png"/><Relationship Id="rId26" Type="http://schemas.openxmlformats.org/officeDocument/2006/relationships/image" Target="../media/image34.png"/><Relationship Id="rId3" Type="http://schemas.openxmlformats.org/officeDocument/2006/relationships/image" Target="../media/image4.jpeg"/><Relationship Id="rId21" Type="http://schemas.openxmlformats.org/officeDocument/2006/relationships/image" Target="../media/image29.jpeg"/><Relationship Id="rId7" Type="http://schemas.openxmlformats.org/officeDocument/2006/relationships/image" Target="../media/image16.png"/><Relationship Id="rId12" Type="http://schemas.openxmlformats.org/officeDocument/2006/relationships/image" Target="../media/image20.jpeg"/><Relationship Id="rId17" Type="http://schemas.openxmlformats.org/officeDocument/2006/relationships/image" Target="../media/image25.jpeg"/><Relationship Id="rId25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4.jpeg"/><Relationship Id="rId20" Type="http://schemas.openxmlformats.org/officeDocument/2006/relationships/image" Target="../media/image28.jpeg"/><Relationship Id="rId29" Type="http://schemas.openxmlformats.org/officeDocument/2006/relationships/image" Target="../media/image37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24" Type="http://schemas.openxmlformats.org/officeDocument/2006/relationships/image" Target="../media/image32.png"/><Relationship Id="rId32" Type="http://schemas.openxmlformats.org/officeDocument/2006/relationships/image" Target="../media/image8.png"/><Relationship Id="rId5" Type="http://schemas.openxmlformats.org/officeDocument/2006/relationships/image" Target="../media/image14.png"/><Relationship Id="rId15" Type="http://schemas.openxmlformats.org/officeDocument/2006/relationships/image" Target="../media/image23.jpeg"/><Relationship Id="rId23" Type="http://schemas.openxmlformats.org/officeDocument/2006/relationships/image" Target="../media/image31.jpeg"/><Relationship Id="rId28" Type="http://schemas.openxmlformats.org/officeDocument/2006/relationships/image" Target="../media/image36.jpeg"/><Relationship Id="rId10" Type="http://schemas.openxmlformats.org/officeDocument/2006/relationships/image" Target="../media/image18.png"/><Relationship Id="rId19" Type="http://schemas.openxmlformats.org/officeDocument/2006/relationships/image" Target="../media/image27.jpeg"/><Relationship Id="rId31" Type="http://schemas.openxmlformats.org/officeDocument/2006/relationships/image" Target="../media/image7.png"/><Relationship Id="rId4" Type="http://schemas.openxmlformats.org/officeDocument/2006/relationships/image" Target="../media/image9.png"/><Relationship Id="rId9" Type="http://schemas.openxmlformats.org/officeDocument/2006/relationships/image" Target="../media/image5.png"/><Relationship Id="rId14" Type="http://schemas.openxmlformats.org/officeDocument/2006/relationships/image" Target="../media/image22.jpeg"/><Relationship Id="rId22" Type="http://schemas.openxmlformats.org/officeDocument/2006/relationships/image" Target="../media/image30.jpeg"/><Relationship Id="rId27" Type="http://schemas.openxmlformats.org/officeDocument/2006/relationships/image" Target="../media/image35.jpeg"/><Relationship Id="rId30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7.jpeg"/><Relationship Id="rId18" Type="http://schemas.openxmlformats.org/officeDocument/2006/relationships/image" Target="../media/image51.png"/><Relationship Id="rId26" Type="http://schemas.openxmlformats.org/officeDocument/2006/relationships/image" Target="../media/image57.png"/><Relationship Id="rId21" Type="http://schemas.openxmlformats.org/officeDocument/2006/relationships/image" Target="../media/image54.png"/><Relationship Id="rId34" Type="http://schemas.openxmlformats.org/officeDocument/2006/relationships/image" Target="../media/image10.png"/><Relationship Id="rId7" Type="http://schemas.openxmlformats.org/officeDocument/2006/relationships/image" Target="../media/image5.png"/><Relationship Id="rId12" Type="http://schemas.openxmlformats.org/officeDocument/2006/relationships/image" Target="../media/image46.jpeg"/><Relationship Id="rId17" Type="http://schemas.openxmlformats.org/officeDocument/2006/relationships/image" Target="../media/image50.png"/><Relationship Id="rId25" Type="http://schemas.openxmlformats.org/officeDocument/2006/relationships/image" Target="../media/image56.jpeg"/><Relationship Id="rId33" Type="http://schemas.openxmlformats.org/officeDocument/2006/relationships/image" Target="../media/image64.png"/><Relationship Id="rId38" Type="http://schemas.openxmlformats.org/officeDocument/2006/relationships/image" Target="../media/image68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9.png"/><Relationship Id="rId20" Type="http://schemas.openxmlformats.org/officeDocument/2006/relationships/image" Target="../media/image53.png"/><Relationship Id="rId29" Type="http://schemas.openxmlformats.org/officeDocument/2006/relationships/image" Target="../media/image60.gif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2.png"/><Relationship Id="rId11" Type="http://schemas.openxmlformats.org/officeDocument/2006/relationships/image" Target="../media/image45.jpeg"/><Relationship Id="rId24" Type="http://schemas.openxmlformats.org/officeDocument/2006/relationships/image" Target="../media/image22.jpeg"/><Relationship Id="rId32" Type="http://schemas.openxmlformats.org/officeDocument/2006/relationships/image" Target="../media/image63.png"/><Relationship Id="rId37" Type="http://schemas.openxmlformats.org/officeDocument/2006/relationships/image" Target="../media/image67.png"/><Relationship Id="rId5" Type="http://schemas.openxmlformats.org/officeDocument/2006/relationships/image" Target="../media/image41.jpeg"/><Relationship Id="rId15" Type="http://schemas.openxmlformats.org/officeDocument/2006/relationships/image" Target="../media/image48.jpeg"/><Relationship Id="rId23" Type="http://schemas.openxmlformats.org/officeDocument/2006/relationships/image" Target="../media/image18.png"/><Relationship Id="rId28" Type="http://schemas.openxmlformats.org/officeDocument/2006/relationships/image" Target="../media/image59.wmf"/><Relationship Id="rId36" Type="http://schemas.openxmlformats.org/officeDocument/2006/relationships/image" Target="../media/image66.png"/><Relationship Id="rId10" Type="http://schemas.openxmlformats.org/officeDocument/2006/relationships/image" Target="../media/image44.jpeg"/><Relationship Id="rId19" Type="http://schemas.openxmlformats.org/officeDocument/2006/relationships/image" Target="../media/image52.png"/><Relationship Id="rId31" Type="http://schemas.openxmlformats.org/officeDocument/2006/relationships/image" Target="../media/image62.wmf"/><Relationship Id="rId4" Type="http://schemas.openxmlformats.org/officeDocument/2006/relationships/image" Target="../media/image40.png"/><Relationship Id="rId9" Type="http://schemas.openxmlformats.org/officeDocument/2006/relationships/image" Target="../media/image43.jpeg"/><Relationship Id="rId14" Type="http://schemas.openxmlformats.org/officeDocument/2006/relationships/image" Target="../media/image30.jpeg"/><Relationship Id="rId22" Type="http://schemas.openxmlformats.org/officeDocument/2006/relationships/image" Target="../media/image55.png"/><Relationship Id="rId27" Type="http://schemas.openxmlformats.org/officeDocument/2006/relationships/image" Target="../media/image58.gif"/><Relationship Id="rId30" Type="http://schemas.openxmlformats.org/officeDocument/2006/relationships/image" Target="../media/image61.gif"/><Relationship Id="rId35" Type="http://schemas.openxmlformats.org/officeDocument/2006/relationships/image" Target="../media/image65.wmf"/><Relationship Id="rId8" Type="http://schemas.openxmlformats.org/officeDocument/2006/relationships/image" Target="../media/image17.png"/><Relationship Id="rId3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8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9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0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jpeg"/><Relationship Id="rId18" Type="http://schemas.openxmlformats.org/officeDocument/2006/relationships/image" Target="../media/image26.png"/><Relationship Id="rId26" Type="http://schemas.openxmlformats.org/officeDocument/2006/relationships/image" Target="../media/image34.png"/><Relationship Id="rId3" Type="http://schemas.openxmlformats.org/officeDocument/2006/relationships/image" Target="../media/image4.jpeg"/><Relationship Id="rId21" Type="http://schemas.openxmlformats.org/officeDocument/2006/relationships/image" Target="../media/image29.jpeg"/><Relationship Id="rId7" Type="http://schemas.openxmlformats.org/officeDocument/2006/relationships/image" Target="../media/image16.png"/><Relationship Id="rId12" Type="http://schemas.openxmlformats.org/officeDocument/2006/relationships/image" Target="../media/image20.jpeg"/><Relationship Id="rId17" Type="http://schemas.openxmlformats.org/officeDocument/2006/relationships/image" Target="../media/image25.jpeg"/><Relationship Id="rId25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4.jpeg"/><Relationship Id="rId20" Type="http://schemas.openxmlformats.org/officeDocument/2006/relationships/image" Target="../media/image28.jpeg"/><Relationship Id="rId29" Type="http://schemas.openxmlformats.org/officeDocument/2006/relationships/image" Target="../media/image37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24" Type="http://schemas.openxmlformats.org/officeDocument/2006/relationships/image" Target="../media/image32.png"/><Relationship Id="rId32" Type="http://schemas.openxmlformats.org/officeDocument/2006/relationships/image" Target="../media/image8.png"/><Relationship Id="rId5" Type="http://schemas.openxmlformats.org/officeDocument/2006/relationships/image" Target="../media/image14.png"/><Relationship Id="rId15" Type="http://schemas.openxmlformats.org/officeDocument/2006/relationships/image" Target="../media/image23.jpeg"/><Relationship Id="rId23" Type="http://schemas.openxmlformats.org/officeDocument/2006/relationships/image" Target="../media/image31.jpeg"/><Relationship Id="rId28" Type="http://schemas.openxmlformats.org/officeDocument/2006/relationships/image" Target="../media/image36.jpeg"/><Relationship Id="rId10" Type="http://schemas.openxmlformats.org/officeDocument/2006/relationships/image" Target="../media/image18.png"/><Relationship Id="rId19" Type="http://schemas.openxmlformats.org/officeDocument/2006/relationships/image" Target="../media/image27.jpeg"/><Relationship Id="rId31" Type="http://schemas.openxmlformats.org/officeDocument/2006/relationships/image" Target="../media/image7.png"/><Relationship Id="rId4" Type="http://schemas.openxmlformats.org/officeDocument/2006/relationships/image" Target="../media/image9.png"/><Relationship Id="rId9" Type="http://schemas.openxmlformats.org/officeDocument/2006/relationships/image" Target="../media/image5.png"/><Relationship Id="rId14" Type="http://schemas.openxmlformats.org/officeDocument/2006/relationships/image" Target="../media/image22.jpeg"/><Relationship Id="rId22" Type="http://schemas.openxmlformats.org/officeDocument/2006/relationships/image" Target="../media/image30.jpeg"/><Relationship Id="rId27" Type="http://schemas.openxmlformats.org/officeDocument/2006/relationships/image" Target="../media/image35.jpeg"/><Relationship Id="rId30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7.jpeg"/><Relationship Id="rId18" Type="http://schemas.openxmlformats.org/officeDocument/2006/relationships/image" Target="../media/image51.png"/><Relationship Id="rId26" Type="http://schemas.openxmlformats.org/officeDocument/2006/relationships/image" Target="../media/image57.png"/><Relationship Id="rId21" Type="http://schemas.openxmlformats.org/officeDocument/2006/relationships/image" Target="../media/image54.png"/><Relationship Id="rId34" Type="http://schemas.openxmlformats.org/officeDocument/2006/relationships/image" Target="../media/image10.png"/><Relationship Id="rId7" Type="http://schemas.openxmlformats.org/officeDocument/2006/relationships/image" Target="../media/image5.png"/><Relationship Id="rId12" Type="http://schemas.openxmlformats.org/officeDocument/2006/relationships/image" Target="../media/image46.jpeg"/><Relationship Id="rId17" Type="http://schemas.openxmlformats.org/officeDocument/2006/relationships/image" Target="../media/image50.png"/><Relationship Id="rId25" Type="http://schemas.openxmlformats.org/officeDocument/2006/relationships/image" Target="../media/image56.jpeg"/><Relationship Id="rId33" Type="http://schemas.openxmlformats.org/officeDocument/2006/relationships/image" Target="../media/image64.png"/><Relationship Id="rId38" Type="http://schemas.openxmlformats.org/officeDocument/2006/relationships/image" Target="../media/image6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9.png"/><Relationship Id="rId20" Type="http://schemas.openxmlformats.org/officeDocument/2006/relationships/image" Target="../media/image53.png"/><Relationship Id="rId29" Type="http://schemas.openxmlformats.org/officeDocument/2006/relationships/image" Target="../media/image60.gif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2.png"/><Relationship Id="rId11" Type="http://schemas.openxmlformats.org/officeDocument/2006/relationships/image" Target="../media/image45.jpeg"/><Relationship Id="rId24" Type="http://schemas.openxmlformats.org/officeDocument/2006/relationships/image" Target="../media/image22.jpeg"/><Relationship Id="rId32" Type="http://schemas.openxmlformats.org/officeDocument/2006/relationships/image" Target="../media/image63.png"/><Relationship Id="rId37" Type="http://schemas.openxmlformats.org/officeDocument/2006/relationships/image" Target="../media/image67.png"/><Relationship Id="rId5" Type="http://schemas.openxmlformats.org/officeDocument/2006/relationships/image" Target="../media/image41.jpeg"/><Relationship Id="rId15" Type="http://schemas.openxmlformats.org/officeDocument/2006/relationships/image" Target="../media/image48.jpeg"/><Relationship Id="rId23" Type="http://schemas.openxmlformats.org/officeDocument/2006/relationships/image" Target="../media/image18.png"/><Relationship Id="rId28" Type="http://schemas.openxmlformats.org/officeDocument/2006/relationships/image" Target="../media/image59.wmf"/><Relationship Id="rId36" Type="http://schemas.openxmlformats.org/officeDocument/2006/relationships/image" Target="../media/image66.png"/><Relationship Id="rId10" Type="http://schemas.openxmlformats.org/officeDocument/2006/relationships/image" Target="../media/image44.jpeg"/><Relationship Id="rId19" Type="http://schemas.openxmlformats.org/officeDocument/2006/relationships/image" Target="../media/image52.png"/><Relationship Id="rId31" Type="http://schemas.openxmlformats.org/officeDocument/2006/relationships/image" Target="../media/image62.wmf"/><Relationship Id="rId4" Type="http://schemas.openxmlformats.org/officeDocument/2006/relationships/image" Target="../media/image40.png"/><Relationship Id="rId9" Type="http://schemas.openxmlformats.org/officeDocument/2006/relationships/image" Target="../media/image43.jpeg"/><Relationship Id="rId14" Type="http://schemas.openxmlformats.org/officeDocument/2006/relationships/image" Target="../media/image30.jpeg"/><Relationship Id="rId22" Type="http://schemas.openxmlformats.org/officeDocument/2006/relationships/image" Target="../media/image55.png"/><Relationship Id="rId27" Type="http://schemas.openxmlformats.org/officeDocument/2006/relationships/image" Target="../media/image58.gif"/><Relationship Id="rId30" Type="http://schemas.openxmlformats.org/officeDocument/2006/relationships/image" Target="../media/image61.gif"/><Relationship Id="rId35" Type="http://schemas.openxmlformats.org/officeDocument/2006/relationships/image" Target="../media/image65.wmf"/><Relationship Id="rId8" Type="http://schemas.openxmlformats.org/officeDocument/2006/relationships/image" Target="../media/image17.png"/><Relationship Id="rId3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/>
          </p:cNvPr>
          <p:cNvSpPr txBox="1"/>
          <p:nvPr/>
        </p:nvSpPr>
        <p:spPr>
          <a:xfrm>
            <a:off x="438150" y="2506663"/>
            <a:ext cx="11564938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HOẠT ĐỘNG LQVH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ĐỀ TÀI: </a:t>
            </a:r>
            <a:r>
              <a:rPr kumimoji="0" lang="en-US" sz="36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THƠ CÂY ĐÀO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126309" y="3965576"/>
            <a:ext cx="4593432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GIÁO VIÊN: 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BÙI</a:t>
            </a:r>
            <a:r>
              <a:rPr kumimoji="0" lang="en-US" alt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THỊ HOA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LỨA TUỔI: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 – 4 TUỔI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THỜI GIAN: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20 - 25 PHÚT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95275" y="325438"/>
            <a:ext cx="1175385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sz="2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UBND PHƯỜNG PHÚC LỢI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MẦM NON </a:t>
            </a:r>
            <a:r>
              <a:rPr lang="en-US" altLang="en-US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SỮA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49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/>
          <p:cNvSpPr/>
          <p:nvPr/>
        </p:nvSpPr>
        <p:spPr>
          <a:xfrm>
            <a:off x="914400" y="838200"/>
            <a:ext cx="9982200" cy="48768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Cô vừa đọc cho cả lớp nghe bài thơ gì ?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Bài thơ tả cây đào ở đâu?</a:t>
            </a:r>
          </a:p>
        </p:txBody>
      </p:sp>
    </p:spTree>
    <p:extLst>
      <p:ext uri="{BB962C8B-B14F-4D97-AF65-F5344CB8AC3E}">
        <p14:creationId xmlns:p14="http://schemas.microsoft.com/office/powerpoint/2010/main" val="165529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>
              <a:cs typeface="Trebuchet MS" panose="020B0603020202020204" pitchFamily="34" charset="0"/>
            </a:endParaRPr>
          </a:p>
        </p:txBody>
      </p:sp>
      <p:pic>
        <p:nvPicPr>
          <p:cNvPr id="11267" name="Picture 6" descr="vuon Hoa_Da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2587">
            <a:off x="8235157" y="2813844"/>
            <a:ext cx="7620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53530">
            <a:off x="7696200" y="3200401"/>
            <a:ext cx="7620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7047">
            <a:off x="7696200" y="2819401"/>
            <a:ext cx="7620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7047">
            <a:off x="5715000" y="2971801"/>
            <a:ext cx="7620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96956">
            <a:off x="9225757" y="2356644"/>
            <a:ext cx="7620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492">
            <a:off x="5791200" y="1752601"/>
            <a:ext cx="7620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1" y="1758950"/>
            <a:ext cx="6207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1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4001">
            <a:off x="8610600" y="2209801"/>
            <a:ext cx="7620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7047">
            <a:off x="5562600" y="1981201"/>
            <a:ext cx="7620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1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11009">
            <a:off x="7695407" y="1600994"/>
            <a:ext cx="7620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1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7047">
            <a:off x="6934200" y="1524001"/>
            <a:ext cx="7620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1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667000"/>
            <a:ext cx="2859088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Picture 1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9483">
            <a:off x="4648201" y="3200400"/>
            <a:ext cx="12366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1" name="Rectangle 20"/>
          <p:cNvSpPr>
            <a:spLocks noChangeArrowheads="1"/>
          </p:cNvSpPr>
          <p:nvPr/>
        </p:nvSpPr>
        <p:spPr bwMode="auto">
          <a:xfrm>
            <a:off x="6172200" y="4814888"/>
            <a:ext cx="3886200" cy="204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Cây đào đầu xóm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Lốm đốm nụ hồng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solidFill>
                <a:srgbClr val="66FF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02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2 0.01665 L 1.94444E-6 -2.31214E-7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1" y="-8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/>
          <p:cNvSpPr/>
          <p:nvPr/>
        </p:nvSpPr>
        <p:spPr>
          <a:xfrm>
            <a:off x="304800" y="914400"/>
            <a:ext cx="12039600" cy="51054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Hoa đào nở có màu gì?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Nhìn thấy hoa đào nở, (hoa cười) con nghĩ đến ngày gì?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Hoa đào nở vào dịp nào trong năm?</a:t>
            </a:r>
          </a:p>
        </p:txBody>
      </p:sp>
    </p:spTree>
    <p:extLst>
      <p:ext uri="{BB962C8B-B14F-4D97-AF65-F5344CB8AC3E}">
        <p14:creationId xmlns:p14="http://schemas.microsoft.com/office/powerpoint/2010/main" val="76978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vuon Hoa_Da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228600"/>
            <a:ext cx="67818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79519">
            <a:off x="3276600" y="4419601"/>
            <a:ext cx="1524000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34097">
            <a:off x="4351338" y="4792663"/>
            <a:ext cx="11271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5029200"/>
            <a:ext cx="5572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343400"/>
            <a:ext cx="12255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92996">
            <a:off x="5838032" y="4745832"/>
            <a:ext cx="7620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79519">
            <a:off x="5181600" y="4343400"/>
            <a:ext cx="990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3505200"/>
            <a:ext cx="8921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2895600"/>
            <a:ext cx="8175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4544">
            <a:off x="4572001" y="2057400"/>
            <a:ext cx="5572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76032">
            <a:off x="3743325" y="2200275"/>
            <a:ext cx="990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1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54254">
            <a:off x="6410325" y="4714875"/>
            <a:ext cx="990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15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3962400"/>
            <a:ext cx="5572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16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4419600"/>
            <a:ext cx="5937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Picture 17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63600">
            <a:off x="3276600" y="4724400"/>
            <a:ext cx="7429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0" name="Picture 18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1" y="3886200"/>
            <a:ext cx="5572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1" name="Picture 1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3048000"/>
            <a:ext cx="5572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2" name="Picture 2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3276600"/>
            <a:ext cx="5572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3" name="Picture 21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1" y="3124200"/>
            <a:ext cx="5572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4" name="Picture 22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69768">
            <a:off x="6032500" y="3457575"/>
            <a:ext cx="7429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5" name="Picture 23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2438400"/>
            <a:ext cx="5572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6" name="Picture 24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895600"/>
            <a:ext cx="40798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7" name="Picture 25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143000"/>
            <a:ext cx="40798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8" name="Picture 26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1295400"/>
            <a:ext cx="5572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9" name="Picture 27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1" y="1828800"/>
            <a:ext cx="33496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0" name="Picture 28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905000"/>
            <a:ext cx="40798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1" name="Picture 29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752600"/>
            <a:ext cx="40798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2" name="Picture 30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038600"/>
            <a:ext cx="40798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3" name="Picture 31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86200"/>
            <a:ext cx="1857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4" name="Picture 3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38342">
            <a:off x="6172200" y="2819401"/>
            <a:ext cx="45720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5" name="Picture 3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4774">
            <a:off x="5181600" y="2743201"/>
            <a:ext cx="45720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6" name="Picture 3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938713"/>
            <a:ext cx="381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7" name="Picture 3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65638">
            <a:off x="5680075" y="3235325"/>
            <a:ext cx="381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8" name="Picture 36"/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538" y="4495800"/>
            <a:ext cx="126206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9" name="Picture 37"/>
          <p:cNvPicPr>
            <a:picLocks noChangeAspect="1" noChangeArrowheads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6834">
            <a:off x="9655176" y="2617789"/>
            <a:ext cx="455613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50" name="Picture 38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6834">
            <a:off x="9999664" y="3048000"/>
            <a:ext cx="66833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51" name="Picture 39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6834">
            <a:off x="10028238" y="1924050"/>
            <a:ext cx="51911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52" name="Picture 40"/>
          <p:cNvPicPr>
            <a:picLocks noChangeAspect="1" noChangeArrowheads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6834">
            <a:off x="9020176" y="2152650"/>
            <a:ext cx="51911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53" name="Picture 41"/>
          <p:cNvPicPr>
            <a:picLocks noChangeAspect="1" noChangeArrowheads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20336">
            <a:off x="10099676" y="698500"/>
            <a:ext cx="51911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54" name="Picture 42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6834">
            <a:off x="8991601" y="3505200"/>
            <a:ext cx="51911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55" name="Picture 4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75999">
            <a:off x="8382000" y="2971800"/>
            <a:ext cx="990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56" name="Picture 44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6834">
            <a:off x="8839201" y="3505200"/>
            <a:ext cx="51911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57" name="Picture 45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6834">
            <a:off x="9144001" y="3657600"/>
            <a:ext cx="51911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58" name="Picture 46"/>
          <p:cNvPicPr>
            <a:picLocks noChangeAspect="1" noChangeArrowheads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6834">
            <a:off x="9386888" y="1609725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59" name="Picture 4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5545">
            <a:off x="8991600" y="1752601"/>
            <a:ext cx="45720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60" name="Picture 48"/>
          <p:cNvPicPr>
            <a:picLocks noChangeAspect="1" noChangeArrowheads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6834">
            <a:off x="8763000" y="11430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61" name="Picture 49"/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6834">
            <a:off x="10371138" y="152400"/>
            <a:ext cx="296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62" name="Picture 50"/>
          <p:cNvPicPr>
            <a:picLocks noChangeAspect="1" noChangeArrowheads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6834">
            <a:off x="9067800" y="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63" name="Picture 5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4183">
            <a:off x="9745663" y="449263"/>
            <a:ext cx="381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64" name="Picture 52"/>
          <p:cNvPicPr>
            <a:picLocks noChangeAspect="1" noChangeArrowheads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6834">
            <a:off x="6353176" y="2305050"/>
            <a:ext cx="296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65" name="Picture 53"/>
          <p:cNvPicPr>
            <a:picLocks noChangeAspect="1" noChangeArrowheads="1"/>
          </p:cNvPicPr>
          <p:nvPr/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6834">
            <a:off x="4386263" y="409575"/>
            <a:ext cx="2222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66" name="Picture 54"/>
          <p:cNvPicPr>
            <a:picLocks noChangeAspect="1" noChangeArrowheads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6834">
            <a:off x="8105776" y="704850"/>
            <a:ext cx="296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67" name="Picture 55"/>
          <p:cNvPicPr>
            <a:picLocks noChangeAspect="1" noChangeArrowheads="1"/>
          </p:cNvPicPr>
          <p:nvPr/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6834">
            <a:off x="8243889" y="1762125"/>
            <a:ext cx="3698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68" name="Picture 56"/>
          <p:cNvPicPr>
            <a:picLocks noChangeAspect="1" noChangeArrowheads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6834">
            <a:off x="7010400" y="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69" name="Picture 57"/>
          <p:cNvPicPr>
            <a:picLocks noChangeAspect="1" noChangeArrowheads="1"/>
          </p:cNvPicPr>
          <p:nvPr/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6834">
            <a:off x="6977063" y="1704975"/>
            <a:ext cx="2222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70" name="Picture 58"/>
          <p:cNvPicPr>
            <a:picLocks noChangeAspect="1" noChangeArrowheads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6834">
            <a:off x="7343776" y="2533650"/>
            <a:ext cx="296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71" name="Picture 59"/>
          <p:cNvPicPr>
            <a:picLocks noChangeAspect="1" noChangeArrowheads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6834">
            <a:off x="7543800" y="32004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72" name="Picture 60"/>
          <p:cNvPicPr>
            <a:picLocks noChangeAspect="1" noChangeArrowheads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6834">
            <a:off x="7848600" y="44196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73" name="Picture 61"/>
          <p:cNvPicPr>
            <a:picLocks noChangeAspect="1" noChangeArrowheads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6834">
            <a:off x="3914776" y="3448050"/>
            <a:ext cx="296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74" name="Picture 62"/>
          <p:cNvPicPr>
            <a:picLocks noChangeAspect="1" noChangeArrowheads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6834">
            <a:off x="1828801" y="3352800"/>
            <a:ext cx="296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75" name="Picture 63"/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6834">
            <a:off x="8181976" y="2762250"/>
            <a:ext cx="296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76" name="Picture 64"/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6834">
            <a:off x="6200776" y="857250"/>
            <a:ext cx="296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77" name="Picture 65"/>
          <p:cNvPicPr>
            <a:picLocks noChangeAspect="1" noChangeArrowheads="1"/>
          </p:cNvPicPr>
          <p:nvPr/>
        </p:nvPicPr>
        <p:blipFill>
          <a:blip r:embed="rId3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1" y="2638426"/>
            <a:ext cx="3724275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78" name="Picture 6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3352800"/>
            <a:ext cx="5572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79" name="Picture 67"/>
          <p:cNvPicPr>
            <a:picLocks noChangeAspect="1" noChangeArrowheads="1"/>
          </p:cNvPicPr>
          <p:nvPr/>
        </p:nvPicPr>
        <p:blipFill>
          <a:blip r:embed="rId3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95600"/>
            <a:ext cx="2859088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00" name="Picture 68"/>
          <p:cNvPicPr>
            <a:picLocks noChangeAspect="1" noChangeArrowheads="1"/>
          </p:cNvPicPr>
          <p:nvPr/>
        </p:nvPicPr>
        <p:blipFill>
          <a:blip r:embed="rId3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3200400"/>
            <a:ext cx="10842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01" name="Picture 6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590800"/>
            <a:ext cx="17526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02" name="Picture 7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438400"/>
            <a:ext cx="2362200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03" name="Text Box 71"/>
          <p:cNvSpPr txBox="1">
            <a:spLocks noChangeArrowheads="1"/>
          </p:cNvSpPr>
          <p:nvPr/>
        </p:nvSpPr>
        <p:spPr bwMode="auto">
          <a:xfrm>
            <a:off x="5486400" y="5638800"/>
            <a:ext cx="3765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Bông đào nho nhỏ</a:t>
            </a:r>
          </a:p>
        </p:txBody>
      </p:sp>
      <p:sp>
        <p:nvSpPr>
          <p:cNvPr id="18504" name="Text Box 72"/>
          <p:cNvSpPr txBox="1">
            <a:spLocks noChangeArrowheads="1"/>
          </p:cNvSpPr>
          <p:nvPr/>
        </p:nvSpPr>
        <p:spPr bwMode="auto">
          <a:xfrm>
            <a:off x="5486400" y="6278564"/>
            <a:ext cx="40782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Cánh đào hồng tươi</a:t>
            </a:r>
          </a:p>
        </p:txBody>
      </p:sp>
    </p:spTree>
    <p:extLst>
      <p:ext uri="{BB962C8B-B14F-4D97-AF65-F5344CB8AC3E}">
        <p14:creationId xmlns:p14="http://schemas.microsoft.com/office/powerpoint/2010/main" val="562695265"/>
      </p:ext>
    </p:extLst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13 -0.02775 L -3.33333E-6 1.7341E-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85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8" y="13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85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85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85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85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85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85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03" grpId="0"/>
      <p:bldP spid="1850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352801"/>
            <a:ext cx="41148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362200"/>
            <a:ext cx="1227138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74626">
            <a:off x="3062288" y="2867025"/>
            <a:ext cx="912812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0057">
            <a:off x="6553200" y="2514601"/>
            <a:ext cx="45720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26153">
            <a:off x="6933407" y="2439194"/>
            <a:ext cx="45720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12945">
            <a:off x="5521325" y="2479676"/>
            <a:ext cx="45720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0057">
            <a:off x="6019800" y="2819401"/>
            <a:ext cx="45720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42766">
            <a:off x="8000207" y="3124994"/>
            <a:ext cx="45720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0057">
            <a:off x="8077200" y="1143001"/>
            <a:ext cx="45720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0057">
            <a:off x="6243638" y="1055688"/>
            <a:ext cx="381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0057">
            <a:off x="4638675" y="1960564"/>
            <a:ext cx="304800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1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5818">
            <a:off x="4648200" y="2819401"/>
            <a:ext cx="45720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5" name="Picture 1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1" y="2743200"/>
            <a:ext cx="17891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Picture 1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36554">
            <a:off x="5350669" y="1583532"/>
            <a:ext cx="1376363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Picture 17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74626">
            <a:off x="2754313" y="903288"/>
            <a:ext cx="9302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8" name="Picture 18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36554">
            <a:off x="7408069" y="1659732"/>
            <a:ext cx="919163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9" name="Picture 19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36554">
            <a:off x="8627269" y="1113632"/>
            <a:ext cx="995363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Picture 20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1711">
            <a:off x="3454400" y="814388"/>
            <a:ext cx="1041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1" name="Picture 21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1711">
            <a:off x="5791201" y="0"/>
            <a:ext cx="6699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2" name="Picture 22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1711">
            <a:off x="6553201" y="1371600"/>
            <a:ext cx="8937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3" name="Picture 23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124201"/>
            <a:ext cx="99060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4" name="Picture 24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06539"/>
            <a:ext cx="7620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5" name="Picture 25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67000"/>
            <a:ext cx="99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6" name="Picture 26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0088" y="1447800"/>
            <a:ext cx="10779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7" name="Picture 27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34656">
            <a:off x="9753600" y="2514600"/>
            <a:ext cx="12271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8" name="Picture 28"/>
          <p:cNvPicPr>
            <a:picLocks noChangeAspect="1" noChangeArrowheads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2971800"/>
            <a:ext cx="9667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9" name="Picture 29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1711">
            <a:off x="4953001" y="914400"/>
            <a:ext cx="6699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0" name="Picture 30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1711">
            <a:off x="3962401" y="1981200"/>
            <a:ext cx="8937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1" name="Picture 31"/>
          <p:cNvPicPr>
            <a:picLocks noChangeAspect="1" noChangeArrowheads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1711">
            <a:off x="8143875" y="142875"/>
            <a:ext cx="7445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2" name="Picture 32"/>
          <p:cNvPicPr>
            <a:picLocks noChangeAspect="1" noChangeArrowheads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1711">
            <a:off x="6477000" y="0"/>
            <a:ext cx="10429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3" name="Picture 33"/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4419601"/>
            <a:ext cx="103822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4" name="Picture 34" descr="3d butterfly"/>
          <p:cNvPicPr>
            <a:picLocks noChangeAspect="1" noChangeArrowheads="1" noCrop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4578">
            <a:off x="3162300" y="925513"/>
            <a:ext cx="10668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5" name="Picture 35" descr="3d butterfly"/>
          <p:cNvPicPr>
            <a:picLocks noChangeAspect="1" noChangeArrowheads="1" noCrop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4930">
            <a:off x="8031163" y="1408113"/>
            <a:ext cx="91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6" name="Picture 36" descr="FLOWERS5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953000"/>
            <a:ext cx="4460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7" name="Picture 37" descr="FLOWERS5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953000"/>
            <a:ext cx="4460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8" name="Picture 38" descr="3d bird"/>
          <p:cNvPicPr>
            <a:picLocks noChangeAspect="1" noChangeArrowheads="1" noCrop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3463">
            <a:off x="2971800" y="1"/>
            <a:ext cx="106680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9" name="Picture 39" descr="sun14[1]"/>
          <p:cNvPicPr>
            <a:picLocks noChangeAspect="1" noChangeArrowheads="1" noCrop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7620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00" name="Picture 40" descr="FLOWERS2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114801"/>
            <a:ext cx="60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01" name="Picture 41" descr="FLOWERS5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038600"/>
            <a:ext cx="4460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02" name="Picture 42"/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4343401"/>
            <a:ext cx="103822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3" name="Picture 4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74626">
            <a:off x="2582070" y="2056607"/>
            <a:ext cx="1747837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04" name="Picture 44"/>
          <p:cNvPicPr>
            <a:picLocks noChangeAspect="1" noChangeArrowheads="1"/>
          </p:cNvPicPr>
          <p:nvPr/>
        </p:nvPicPr>
        <p:blipFill>
          <a:blip r:embed="rId3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657600"/>
            <a:ext cx="3810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05" name="Picture 45"/>
          <p:cNvPicPr>
            <a:picLocks noChangeAspect="1" noChangeArrowheads="1"/>
          </p:cNvPicPr>
          <p:nvPr/>
        </p:nvPicPr>
        <p:blipFill>
          <a:blip r:embed="rId3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895601"/>
            <a:ext cx="1752600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06" name="Picture 46" descr="FLOWERS2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876926"/>
            <a:ext cx="1143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7" name="Picture 47"/>
          <p:cNvPicPr>
            <a:picLocks noChangeAspect="1" noChangeArrowheads="1"/>
          </p:cNvPicPr>
          <p:nvPr/>
        </p:nvPicPr>
        <p:blipFill>
          <a:blip r:embed="rId3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810000"/>
            <a:ext cx="1219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08" name="Picture 48" descr="FLOWERS4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1" y="5867400"/>
            <a:ext cx="7477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09" name="Picture 49"/>
          <p:cNvPicPr>
            <a:picLocks noChangeAspect="1" noChangeArrowheads="1"/>
          </p:cNvPicPr>
          <p:nvPr/>
        </p:nvPicPr>
        <p:blipFill>
          <a:blip r:embed="rId3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2905125"/>
            <a:ext cx="13716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10" name="Picture 50"/>
          <p:cNvPicPr>
            <a:picLocks noChangeAspect="1" noChangeArrowheads="1"/>
          </p:cNvPicPr>
          <p:nvPr/>
        </p:nvPicPr>
        <p:blipFill>
          <a:blip r:embed="rId3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6" y="3276600"/>
            <a:ext cx="309562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11" name="Picture 51"/>
          <p:cNvPicPr>
            <a:picLocks noChangeAspect="1" noChangeArrowheads="1"/>
          </p:cNvPicPr>
          <p:nvPr/>
        </p:nvPicPr>
        <p:blipFill>
          <a:blip r:embed="rId3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048001"/>
            <a:ext cx="17526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2" name="Text Box 52"/>
          <p:cNvSpPr txBox="1">
            <a:spLocks noChangeArrowheads="1"/>
          </p:cNvSpPr>
          <p:nvPr/>
        </p:nvSpPr>
        <p:spPr bwMode="auto">
          <a:xfrm>
            <a:off x="5562601" y="5562600"/>
            <a:ext cx="39401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Hễ thấy hoa cười</a:t>
            </a:r>
          </a:p>
        </p:txBody>
      </p:sp>
      <p:sp>
        <p:nvSpPr>
          <p:cNvPr id="20533" name="Text Box 53"/>
          <p:cNvSpPr txBox="1">
            <a:spLocks noChangeArrowheads="1"/>
          </p:cNvSpPr>
          <p:nvPr/>
        </p:nvSpPr>
        <p:spPr bwMode="auto">
          <a:xfrm>
            <a:off x="5638800" y="6278564"/>
            <a:ext cx="31765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 là tết đến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1726017"/>
      </p:ext>
    </p:extLst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75723E-6 L -0.0125 -0.0277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05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-13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205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205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205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0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0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0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20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20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20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0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628900" y="1676400"/>
            <a:ext cx="6934200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</a:t>
            </a:r>
            <a:r>
              <a:rPr kumimoji="0" lang="vi-VN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iáo dục trẻ:</a:t>
            </a:r>
            <a:r>
              <a:rPr kumimoji="0" lang="vi-V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vi-V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vi-V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  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Mỗi khi hoa đào nở là tết đến các con được thêm 1 tuổi, các con phải chăm ngoan học giỏi nghe lời ông bà bố mẹ.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.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6109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Box 3"/>
          <p:cNvSpPr txBox="1">
            <a:spLocks noChangeArrowheads="1"/>
          </p:cNvSpPr>
          <p:nvPr/>
        </p:nvSpPr>
        <p:spPr bwMode="auto">
          <a:xfrm>
            <a:off x="1600200" y="2514600"/>
            <a:ext cx="10439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Dạy trẻ đọc thơ diễn cảm cùng cô</a:t>
            </a:r>
            <a:r>
              <a:rPr kumimoji="0" lang="vi-V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558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Box 2"/>
          <p:cNvSpPr txBox="1">
            <a:spLocks noChangeArrowheads="1"/>
          </p:cNvSpPr>
          <p:nvPr/>
        </p:nvSpPr>
        <p:spPr bwMode="auto">
          <a:xfrm>
            <a:off x="2544386" y="2133600"/>
            <a:ext cx="710322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thúc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endParaRPr kumimoji="0" lang="en-US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xét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tuyên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dương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trẻ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1628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0996892">
            <a:off x="4075188" y="2214282"/>
            <a:ext cx="6781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THANK YOU!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125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33600" y="1905000"/>
            <a:ext cx="7010400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1: Ổn định tổ chức</a:t>
            </a:r>
          </a:p>
          <a:p>
            <a:pPr algn="ctr" eaLnBrk="1" hangingPunct="1">
              <a:defRPr/>
            </a:pP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36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defRPr/>
            </a:pP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0593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19200" y="1828800"/>
            <a:ext cx="82296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alt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altLang="en-US" sz="3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alt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altLang="en-US" sz="36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85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vuon Hoa_Dao"/>
          <p:cNvPicPr>
            <a:picLocks noGrp="1" noChangeAspect="1" noChangeArrowheads="1"/>
          </p:cNvPicPr>
          <p:nvPr>
            <p:ph type="ctr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0" y="2057400"/>
            <a:ext cx="7543800" cy="48006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3971925" y="0"/>
            <a:ext cx="487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Làm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quen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với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văn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học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  <a:endParaRPr lang="vi-VN" altLang="en-US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056" name="WordArt 8"/>
          <p:cNvSpPr>
            <a:spLocks noChangeArrowheads="1" noChangeShapeType="1" noTextEdit="1"/>
          </p:cNvSpPr>
          <p:nvPr/>
        </p:nvSpPr>
        <p:spPr bwMode="auto">
          <a:xfrm>
            <a:off x="1981200" y="579438"/>
            <a:ext cx="8382000" cy="1477962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6019"/>
              </a:avLst>
            </a:prstTxWarp>
          </a:bodyPr>
          <a:lstStyle/>
          <a:p>
            <a:pPr algn="ctr"/>
            <a:r>
              <a:rPr lang="vi-VN" sz="60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Thơ: Cây đào</a:t>
            </a:r>
            <a:endParaRPr lang="en-US" sz="60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858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>
              <a:cs typeface="Trebuchet MS" panose="020B0603020202020204" pitchFamily="34" charset="0"/>
            </a:endParaRPr>
          </a:p>
        </p:txBody>
      </p:sp>
      <p:pic>
        <p:nvPicPr>
          <p:cNvPr id="11267" name="Picture 6" descr="vuon Hoa_Da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2587">
            <a:off x="8235157" y="2813844"/>
            <a:ext cx="7620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53530">
            <a:off x="7696200" y="3200401"/>
            <a:ext cx="7620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7047">
            <a:off x="7696200" y="2819401"/>
            <a:ext cx="7620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7047">
            <a:off x="5715000" y="2971801"/>
            <a:ext cx="7620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96956">
            <a:off x="9225757" y="2356644"/>
            <a:ext cx="7620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492">
            <a:off x="5791200" y="1752601"/>
            <a:ext cx="7620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1" y="1758950"/>
            <a:ext cx="6207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1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4001">
            <a:off x="8610600" y="2209801"/>
            <a:ext cx="7620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7047">
            <a:off x="5562600" y="1981201"/>
            <a:ext cx="7620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1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11009">
            <a:off x="7695407" y="1600994"/>
            <a:ext cx="7620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1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7047">
            <a:off x="6934200" y="1524001"/>
            <a:ext cx="7620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1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667000"/>
            <a:ext cx="2859088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Picture 1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9483">
            <a:off x="4648201" y="3200400"/>
            <a:ext cx="12366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1" name="Rectangle 20"/>
          <p:cNvSpPr>
            <a:spLocks noChangeArrowheads="1"/>
          </p:cNvSpPr>
          <p:nvPr/>
        </p:nvSpPr>
        <p:spPr bwMode="auto">
          <a:xfrm>
            <a:off x="6172200" y="4814888"/>
            <a:ext cx="3886200" cy="204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Cây đào đầu xóm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Lốm đốm nụ hồng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solidFill>
                <a:srgbClr val="66FF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77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2 0.01665 L 1.94444E-6 -2.31214E-7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1" y="-8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>
              <a:cs typeface="Trebuchet MS" panose="020B0603020202020204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806575"/>
            <a:ext cx="10769600" cy="4052888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2292" name="Picture 4" descr="vuon Hoa_Da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1" y="0"/>
            <a:ext cx="119634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-228600"/>
            <a:ext cx="63246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733800"/>
            <a:ext cx="152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938309"/>
            <a:ext cx="342900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79503">
            <a:off x="3959226" y="1658938"/>
            <a:ext cx="6381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8388">
            <a:off x="2922589" y="2909888"/>
            <a:ext cx="6508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79503">
            <a:off x="4269582" y="2675732"/>
            <a:ext cx="6858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1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6834">
            <a:off x="3284538" y="4240213"/>
            <a:ext cx="128746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1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6834">
            <a:off x="4656139" y="3489325"/>
            <a:ext cx="827087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1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79503">
            <a:off x="5334794" y="2285206"/>
            <a:ext cx="6858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2" name="Rectangle 16"/>
          <p:cNvSpPr>
            <a:spLocks noChangeArrowheads="1"/>
          </p:cNvSpPr>
          <p:nvPr/>
        </p:nvSpPr>
        <p:spPr bwMode="auto">
          <a:xfrm>
            <a:off x="2362201" y="5210175"/>
            <a:ext cx="36036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Chúng em chỉ mong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Mùa đào mau nở</a:t>
            </a:r>
          </a:p>
        </p:txBody>
      </p:sp>
    </p:spTree>
    <p:extLst>
      <p:ext uri="{BB962C8B-B14F-4D97-AF65-F5344CB8AC3E}">
        <p14:creationId xmlns:p14="http://schemas.microsoft.com/office/powerpoint/2010/main" val="38051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75723E-6 L -0.0125 -0.0277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-138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vuon Hoa_Da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228600"/>
            <a:ext cx="67818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79519">
            <a:off x="3276600" y="4419601"/>
            <a:ext cx="1524000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34097">
            <a:off x="4351338" y="4792663"/>
            <a:ext cx="11271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5029200"/>
            <a:ext cx="5572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343400"/>
            <a:ext cx="12255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92996">
            <a:off x="5838032" y="4745832"/>
            <a:ext cx="7620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79519">
            <a:off x="5181600" y="4343400"/>
            <a:ext cx="990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3505200"/>
            <a:ext cx="8921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2895600"/>
            <a:ext cx="8175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4544">
            <a:off x="4572001" y="2057400"/>
            <a:ext cx="5572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76032">
            <a:off x="3743325" y="2200275"/>
            <a:ext cx="990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1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54254">
            <a:off x="6410325" y="4714875"/>
            <a:ext cx="990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15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3962400"/>
            <a:ext cx="5572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16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4419600"/>
            <a:ext cx="5937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Picture 17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63600">
            <a:off x="3276600" y="4724400"/>
            <a:ext cx="7429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0" name="Picture 18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1" y="3886200"/>
            <a:ext cx="5572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1" name="Picture 1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3048000"/>
            <a:ext cx="5572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2" name="Picture 2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3276600"/>
            <a:ext cx="5572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3" name="Picture 21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1" y="3124200"/>
            <a:ext cx="5572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4" name="Picture 22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69768">
            <a:off x="6032500" y="3457575"/>
            <a:ext cx="7429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5" name="Picture 23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2438400"/>
            <a:ext cx="5572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6" name="Picture 24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895600"/>
            <a:ext cx="40798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7" name="Picture 25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143000"/>
            <a:ext cx="40798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8" name="Picture 26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1295400"/>
            <a:ext cx="5572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9" name="Picture 27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1" y="1828800"/>
            <a:ext cx="33496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0" name="Picture 28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905000"/>
            <a:ext cx="40798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1" name="Picture 29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752600"/>
            <a:ext cx="40798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2" name="Picture 30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038600"/>
            <a:ext cx="40798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3" name="Picture 31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86200"/>
            <a:ext cx="1857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4" name="Picture 3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38342">
            <a:off x="6172200" y="2819401"/>
            <a:ext cx="45720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5" name="Picture 3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4774">
            <a:off x="5181600" y="2743201"/>
            <a:ext cx="45720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6" name="Picture 3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938713"/>
            <a:ext cx="381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7" name="Picture 3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65638">
            <a:off x="5680075" y="3235325"/>
            <a:ext cx="381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8" name="Picture 36"/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538" y="4495800"/>
            <a:ext cx="126206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9" name="Picture 37"/>
          <p:cNvPicPr>
            <a:picLocks noChangeAspect="1" noChangeArrowheads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6834">
            <a:off x="9655176" y="2617789"/>
            <a:ext cx="455613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50" name="Picture 38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6834">
            <a:off x="9999664" y="3048000"/>
            <a:ext cx="66833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51" name="Picture 39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6834">
            <a:off x="10028238" y="1924050"/>
            <a:ext cx="51911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52" name="Picture 40"/>
          <p:cNvPicPr>
            <a:picLocks noChangeAspect="1" noChangeArrowheads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6834">
            <a:off x="9020176" y="2152650"/>
            <a:ext cx="51911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53" name="Picture 41"/>
          <p:cNvPicPr>
            <a:picLocks noChangeAspect="1" noChangeArrowheads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20336">
            <a:off x="10099676" y="698500"/>
            <a:ext cx="51911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54" name="Picture 42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6834">
            <a:off x="8991601" y="3505200"/>
            <a:ext cx="51911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55" name="Picture 4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75999">
            <a:off x="8382000" y="2971800"/>
            <a:ext cx="990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56" name="Picture 44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6834">
            <a:off x="8839201" y="3505200"/>
            <a:ext cx="51911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57" name="Picture 45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6834">
            <a:off x="9144001" y="3657600"/>
            <a:ext cx="51911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58" name="Picture 46"/>
          <p:cNvPicPr>
            <a:picLocks noChangeAspect="1" noChangeArrowheads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6834">
            <a:off x="9386888" y="1609725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59" name="Picture 4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5545">
            <a:off x="8991600" y="1752601"/>
            <a:ext cx="45720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60" name="Picture 48"/>
          <p:cNvPicPr>
            <a:picLocks noChangeAspect="1" noChangeArrowheads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6834">
            <a:off x="8763000" y="11430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61" name="Picture 49"/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6834">
            <a:off x="10371138" y="152400"/>
            <a:ext cx="296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62" name="Picture 50"/>
          <p:cNvPicPr>
            <a:picLocks noChangeAspect="1" noChangeArrowheads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6834">
            <a:off x="9067800" y="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63" name="Picture 5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4183">
            <a:off x="9745663" y="449263"/>
            <a:ext cx="381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64" name="Picture 52"/>
          <p:cNvPicPr>
            <a:picLocks noChangeAspect="1" noChangeArrowheads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6834">
            <a:off x="6353176" y="2305050"/>
            <a:ext cx="296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65" name="Picture 53"/>
          <p:cNvPicPr>
            <a:picLocks noChangeAspect="1" noChangeArrowheads="1"/>
          </p:cNvPicPr>
          <p:nvPr/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6834">
            <a:off x="4386263" y="409575"/>
            <a:ext cx="2222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66" name="Picture 54"/>
          <p:cNvPicPr>
            <a:picLocks noChangeAspect="1" noChangeArrowheads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6834">
            <a:off x="8105776" y="704850"/>
            <a:ext cx="296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67" name="Picture 55"/>
          <p:cNvPicPr>
            <a:picLocks noChangeAspect="1" noChangeArrowheads="1"/>
          </p:cNvPicPr>
          <p:nvPr/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6834">
            <a:off x="8243889" y="1762125"/>
            <a:ext cx="3698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68" name="Picture 56"/>
          <p:cNvPicPr>
            <a:picLocks noChangeAspect="1" noChangeArrowheads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6834">
            <a:off x="7010400" y="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69" name="Picture 57"/>
          <p:cNvPicPr>
            <a:picLocks noChangeAspect="1" noChangeArrowheads="1"/>
          </p:cNvPicPr>
          <p:nvPr/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6834">
            <a:off x="6977063" y="1704975"/>
            <a:ext cx="2222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70" name="Picture 58"/>
          <p:cNvPicPr>
            <a:picLocks noChangeAspect="1" noChangeArrowheads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6834">
            <a:off x="7343776" y="2533650"/>
            <a:ext cx="296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71" name="Picture 59"/>
          <p:cNvPicPr>
            <a:picLocks noChangeAspect="1" noChangeArrowheads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6834">
            <a:off x="7543800" y="32004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72" name="Picture 60"/>
          <p:cNvPicPr>
            <a:picLocks noChangeAspect="1" noChangeArrowheads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6834">
            <a:off x="7848600" y="4419600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73" name="Picture 61"/>
          <p:cNvPicPr>
            <a:picLocks noChangeAspect="1" noChangeArrowheads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6834">
            <a:off x="3914776" y="3448050"/>
            <a:ext cx="296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74" name="Picture 62"/>
          <p:cNvPicPr>
            <a:picLocks noChangeAspect="1" noChangeArrowheads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6834">
            <a:off x="1828801" y="3352800"/>
            <a:ext cx="296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75" name="Picture 63"/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6834">
            <a:off x="8181976" y="2762250"/>
            <a:ext cx="296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76" name="Picture 64"/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6834">
            <a:off x="6200776" y="857250"/>
            <a:ext cx="296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77" name="Picture 65"/>
          <p:cNvPicPr>
            <a:picLocks noChangeAspect="1" noChangeArrowheads="1"/>
          </p:cNvPicPr>
          <p:nvPr/>
        </p:nvPicPr>
        <p:blipFill>
          <a:blip r:embed="rId3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1" y="2638426"/>
            <a:ext cx="3724275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78" name="Picture 6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3352800"/>
            <a:ext cx="5572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79" name="Picture 67"/>
          <p:cNvPicPr>
            <a:picLocks noChangeAspect="1" noChangeArrowheads="1"/>
          </p:cNvPicPr>
          <p:nvPr/>
        </p:nvPicPr>
        <p:blipFill>
          <a:blip r:embed="rId3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95600"/>
            <a:ext cx="2859088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00" name="Picture 68"/>
          <p:cNvPicPr>
            <a:picLocks noChangeAspect="1" noChangeArrowheads="1"/>
          </p:cNvPicPr>
          <p:nvPr/>
        </p:nvPicPr>
        <p:blipFill>
          <a:blip r:embed="rId3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3200400"/>
            <a:ext cx="10842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01" name="Picture 6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590800"/>
            <a:ext cx="17526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02" name="Picture 7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438400"/>
            <a:ext cx="2362200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03" name="Text Box 71"/>
          <p:cNvSpPr txBox="1">
            <a:spLocks noChangeArrowheads="1"/>
          </p:cNvSpPr>
          <p:nvPr/>
        </p:nvSpPr>
        <p:spPr bwMode="auto">
          <a:xfrm>
            <a:off x="5486400" y="5638800"/>
            <a:ext cx="3765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Bông đào nho nhỏ</a:t>
            </a:r>
          </a:p>
        </p:txBody>
      </p:sp>
      <p:sp>
        <p:nvSpPr>
          <p:cNvPr id="18504" name="Text Box 72"/>
          <p:cNvSpPr txBox="1">
            <a:spLocks noChangeArrowheads="1"/>
          </p:cNvSpPr>
          <p:nvPr/>
        </p:nvSpPr>
        <p:spPr bwMode="auto">
          <a:xfrm>
            <a:off x="5486400" y="6278564"/>
            <a:ext cx="40782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Cánh đào hồng tươi</a:t>
            </a:r>
          </a:p>
        </p:txBody>
      </p:sp>
    </p:spTree>
    <p:extLst>
      <p:ext uri="{BB962C8B-B14F-4D97-AF65-F5344CB8AC3E}">
        <p14:creationId xmlns:p14="http://schemas.microsoft.com/office/powerpoint/2010/main" val="3613521634"/>
      </p:ext>
    </p:extLst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13 -0.02775 L -3.33333E-6 1.7341E-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85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8" y="13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85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85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85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85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85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85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03" grpId="0"/>
      <p:bldP spid="1850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352801"/>
            <a:ext cx="41148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362200"/>
            <a:ext cx="1227138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74626">
            <a:off x="3062288" y="2867025"/>
            <a:ext cx="912812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0057">
            <a:off x="6553200" y="2514601"/>
            <a:ext cx="45720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26153">
            <a:off x="6933407" y="2439194"/>
            <a:ext cx="45720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12945">
            <a:off x="5521325" y="2479676"/>
            <a:ext cx="45720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0057">
            <a:off x="6019800" y="2819401"/>
            <a:ext cx="45720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42766">
            <a:off x="8000207" y="3124994"/>
            <a:ext cx="45720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0057">
            <a:off x="8077200" y="1143001"/>
            <a:ext cx="45720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0057">
            <a:off x="6243638" y="1055688"/>
            <a:ext cx="381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0057">
            <a:off x="4638675" y="1960564"/>
            <a:ext cx="304800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1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5818">
            <a:off x="4648200" y="2819401"/>
            <a:ext cx="45720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5" name="Picture 1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1" y="2743200"/>
            <a:ext cx="17891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Picture 1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36554">
            <a:off x="5350669" y="1583532"/>
            <a:ext cx="1376363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Picture 17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74626">
            <a:off x="2754313" y="903288"/>
            <a:ext cx="9302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8" name="Picture 18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36554">
            <a:off x="7408069" y="1659732"/>
            <a:ext cx="919163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9" name="Picture 19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36554">
            <a:off x="8627269" y="1113632"/>
            <a:ext cx="995363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Picture 20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1711">
            <a:off x="3454400" y="814388"/>
            <a:ext cx="1041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1" name="Picture 21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1711">
            <a:off x="5791201" y="0"/>
            <a:ext cx="6699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2" name="Picture 22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1711">
            <a:off x="6553201" y="1371600"/>
            <a:ext cx="8937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3" name="Picture 23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124201"/>
            <a:ext cx="99060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4" name="Picture 24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06539"/>
            <a:ext cx="7620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5" name="Picture 25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67000"/>
            <a:ext cx="99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6" name="Picture 26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0088" y="1447800"/>
            <a:ext cx="10779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7" name="Picture 27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34656">
            <a:off x="9753600" y="2514600"/>
            <a:ext cx="12271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8" name="Picture 28"/>
          <p:cNvPicPr>
            <a:picLocks noChangeAspect="1" noChangeArrowheads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2971800"/>
            <a:ext cx="9667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9" name="Picture 29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1711">
            <a:off x="4953001" y="914400"/>
            <a:ext cx="6699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0" name="Picture 30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1711">
            <a:off x="3962401" y="1981200"/>
            <a:ext cx="8937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1" name="Picture 31"/>
          <p:cNvPicPr>
            <a:picLocks noChangeAspect="1" noChangeArrowheads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1711">
            <a:off x="8143875" y="142875"/>
            <a:ext cx="7445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2" name="Picture 32"/>
          <p:cNvPicPr>
            <a:picLocks noChangeAspect="1" noChangeArrowheads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1711">
            <a:off x="6477000" y="0"/>
            <a:ext cx="10429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3" name="Picture 33"/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4419601"/>
            <a:ext cx="103822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4" name="Picture 34" descr="3d butterfly"/>
          <p:cNvPicPr>
            <a:picLocks noChangeAspect="1" noChangeArrowheads="1" noCrop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4578">
            <a:off x="3162300" y="925513"/>
            <a:ext cx="10668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5" name="Picture 35" descr="3d butterfly"/>
          <p:cNvPicPr>
            <a:picLocks noChangeAspect="1" noChangeArrowheads="1" noCrop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4930">
            <a:off x="8031163" y="1408113"/>
            <a:ext cx="91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6" name="Picture 36" descr="FLOWERS5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953000"/>
            <a:ext cx="4460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7" name="Picture 37" descr="FLOWERS5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953000"/>
            <a:ext cx="4460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8" name="Picture 38" descr="3d bird"/>
          <p:cNvPicPr>
            <a:picLocks noChangeAspect="1" noChangeArrowheads="1" noCrop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3463">
            <a:off x="2971800" y="1"/>
            <a:ext cx="106680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9" name="Picture 39" descr="sun14[1]"/>
          <p:cNvPicPr>
            <a:picLocks noChangeAspect="1" noChangeArrowheads="1" noCrop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7620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00" name="Picture 40" descr="FLOWERS2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114801"/>
            <a:ext cx="60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01" name="Picture 41" descr="FLOWERS5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038600"/>
            <a:ext cx="4460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02" name="Picture 42"/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4343401"/>
            <a:ext cx="103822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3" name="Picture 4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74626">
            <a:off x="2582070" y="2056607"/>
            <a:ext cx="1747837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04" name="Picture 44"/>
          <p:cNvPicPr>
            <a:picLocks noChangeAspect="1" noChangeArrowheads="1"/>
          </p:cNvPicPr>
          <p:nvPr/>
        </p:nvPicPr>
        <p:blipFill>
          <a:blip r:embed="rId3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657600"/>
            <a:ext cx="3810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05" name="Picture 45"/>
          <p:cNvPicPr>
            <a:picLocks noChangeAspect="1" noChangeArrowheads="1"/>
          </p:cNvPicPr>
          <p:nvPr/>
        </p:nvPicPr>
        <p:blipFill>
          <a:blip r:embed="rId3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895601"/>
            <a:ext cx="1752600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06" name="Picture 46" descr="FLOWERS2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876926"/>
            <a:ext cx="1143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7" name="Picture 47"/>
          <p:cNvPicPr>
            <a:picLocks noChangeAspect="1" noChangeArrowheads="1"/>
          </p:cNvPicPr>
          <p:nvPr/>
        </p:nvPicPr>
        <p:blipFill>
          <a:blip r:embed="rId3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810000"/>
            <a:ext cx="1219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08" name="Picture 48" descr="FLOWERS4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1" y="5867400"/>
            <a:ext cx="7477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09" name="Picture 49"/>
          <p:cNvPicPr>
            <a:picLocks noChangeAspect="1" noChangeArrowheads="1"/>
          </p:cNvPicPr>
          <p:nvPr/>
        </p:nvPicPr>
        <p:blipFill>
          <a:blip r:embed="rId3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2905125"/>
            <a:ext cx="13716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10" name="Picture 50"/>
          <p:cNvPicPr>
            <a:picLocks noChangeAspect="1" noChangeArrowheads="1"/>
          </p:cNvPicPr>
          <p:nvPr/>
        </p:nvPicPr>
        <p:blipFill>
          <a:blip r:embed="rId3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6" y="3276600"/>
            <a:ext cx="309562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11" name="Picture 51"/>
          <p:cNvPicPr>
            <a:picLocks noChangeAspect="1" noChangeArrowheads="1"/>
          </p:cNvPicPr>
          <p:nvPr/>
        </p:nvPicPr>
        <p:blipFill>
          <a:blip r:embed="rId3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048001"/>
            <a:ext cx="17526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2" name="Text Box 52"/>
          <p:cNvSpPr txBox="1">
            <a:spLocks noChangeArrowheads="1"/>
          </p:cNvSpPr>
          <p:nvPr/>
        </p:nvSpPr>
        <p:spPr bwMode="auto">
          <a:xfrm>
            <a:off x="5562601" y="5562600"/>
            <a:ext cx="39401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Hễ thấy hoa cười</a:t>
            </a:r>
          </a:p>
        </p:txBody>
      </p:sp>
      <p:sp>
        <p:nvSpPr>
          <p:cNvPr id="20533" name="Text Box 53"/>
          <p:cNvSpPr txBox="1">
            <a:spLocks noChangeArrowheads="1"/>
          </p:cNvSpPr>
          <p:nvPr/>
        </p:nvSpPr>
        <p:spPr bwMode="auto">
          <a:xfrm>
            <a:off x="5638800" y="6278564"/>
            <a:ext cx="31765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panose="05020102010507070707" pitchFamily="18" charset="2"/>
              <a:buChar char="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 là tết đến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7808576"/>
      </p:ext>
    </p:extLst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75723E-6 L -0.0125 -0.0277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05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-13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205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205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205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0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0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0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20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20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20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0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WordArt 5"/>
          <p:cNvSpPr>
            <a:spLocks noChangeArrowheads="1" noChangeShapeType="1" noTextEdit="1"/>
          </p:cNvSpPr>
          <p:nvPr/>
        </p:nvSpPr>
        <p:spPr bwMode="auto">
          <a:xfrm>
            <a:off x="3505200" y="2362201"/>
            <a:ext cx="5486400" cy="1331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400ED"/>
                    </a:gs>
                    <a:gs pos="50000">
                      <a:srgbClr val="0000FF"/>
                    </a:gs>
                    <a:gs pos="100000">
                      <a:srgbClr val="9400ED"/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/>
                <a:ea typeface="+mn-lt"/>
                <a:cs typeface="Arial"/>
              </a:rPr>
              <a:t>Đàm</a:t>
            </a:r>
            <a:r>
              <a:rPr kumimoji="0" lang="en-US" sz="3600" b="1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400ED"/>
                    </a:gs>
                    <a:gs pos="50000">
                      <a:srgbClr val="0000FF"/>
                    </a:gs>
                    <a:gs pos="100000">
                      <a:srgbClr val="9400ED"/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/>
                <a:ea typeface="+mn-lt"/>
                <a:cs typeface="Arial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400ED"/>
                    </a:gs>
                    <a:gs pos="50000">
                      <a:srgbClr val="0000FF"/>
                    </a:gs>
                    <a:gs pos="100000">
                      <a:srgbClr val="9400ED"/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/>
                <a:ea typeface="+mn-lt"/>
                <a:cs typeface="Arial"/>
              </a:rPr>
              <a:t>thoại</a:t>
            </a:r>
            <a:r>
              <a:rPr kumimoji="0" lang="en-US" sz="3600" b="1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400ED"/>
                    </a:gs>
                    <a:gs pos="50000">
                      <a:srgbClr val="0000FF"/>
                    </a:gs>
                    <a:gs pos="100000">
                      <a:srgbClr val="9400ED"/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/>
                <a:ea typeface="+mn-lt"/>
                <a:cs typeface="Arial"/>
              </a:rPr>
              <a:t>, </a:t>
            </a:r>
            <a:r>
              <a:rPr kumimoji="0" lang="en-US" sz="3600" b="1" i="0" u="none" strike="noStrike" kern="10" cap="none" spc="0" normalizeH="0" baseline="0" noProof="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400ED"/>
                    </a:gs>
                    <a:gs pos="50000">
                      <a:srgbClr val="0000FF"/>
                    </a:gs>
                    <a:gs pos="100000">
                      <a:srgbClr val="9400ED"/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/>
                <a:ea typeface="+mn-lt"/>
                <a:cs typeface="Arial"/>
              </a:rPr>
              <a:t>đọc</a:t>
            </a:r>
            <a:r>
              <a:rPr kumimoji="0" lang="en-US" sz="3600" b="1" i="0" u="none" strike="noStrike" kern="10" cap="none" spc="0" normalizeH="0" baseline="0" noProof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400ED"/>
                    </a:gs>
                    <a:gs pos="50000">
                      <a:srgbClr val="0000FF"/>
                    </a:gs>
                    <a:gs pos="100000">
                      <a:srgbClr val="9400ED"/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/>
                <a:ea typeface="+mn-lt"/>
                <a:cs typeface="Arial"/>
              </a:rPr>
              <a:t> </a:t>
            </a:r>
            <a:r>
              <a:rPr kumimoji="0" lang="en-US" sz="3600" b="1" i="0" u="none" strike="noStrike" kern="10" cap="none" spc="0" normalizeH="0" baseline="0" noProof="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400ED"/>
                    </a:gs>
                    <a:gs pos="50000">
                      <a:srgbClr val="0000FF"/>
                    </a:gs>
                    <a:gs pos="100000">
                      <a:srgbClr val="9400ED"/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/>
                <a:ea typeface="+mn-lt"/>
                <a:cs typeface="Arial"/>
              </a:rPr>
              <a:t>trích</a:t>
            </a:r>
            <a:r>
              <a:rPr kumimoji="0" lang="en-US" sz="3600" b="1" i="0" u="none" strike="noStrike" kern="10" cap="none" spc="0" normalizeH="0" baseline="0" noProof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400ED"/>
                    </a:gs>
                    <a:gs pos="50000">
                      <a:srgbClr val="0000FF"/>
                    </a:gs>
                    <a:gs pos="100000">
                      <a:srgbClr val="9400ED"/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/>
                <a:ea typeface="+mn-lt"/>
                <a:cs typeface="Arial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400ED"/>
                    </a:gs>
                    <a:gs pos="50000">
                      <a:srgbClr val="0000FF"/>
                    </a:gs>
                    <a:gs pos="100000">
                      <a:srgbClr val="9400ED"/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/>
                <a:ea typeface="+mn-lt"/>
                <a:cs typeface="Arial"/>
              </a:rPr>
              <a:t>dẫn</a:t>
            </a:r>
            <a:endParaRPr kumimoji="0" lang="en-US" sz="3600" b="1" i="0" u="none" strike="noStrike" kern="10" cap="none" spc="0" normalizeH="0" baseline="0" noProof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9400ED"/>
                  </a:gs>
                  <a:gs pos="50000">
                    <a:srgbClr val="0000FF"/>
                  </a:gs>
                  <a:gs pos="100000">
                    <a:srgbClr val="9400ED"/>
                  </a:gs>
                </a:gsLst>
                <a:lin ang="270000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Arial"/>
              <a:ea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7625985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6_nho cu cai chuan">
  <a:themeElements>
    <a:clrScheme name="nho cu cai chua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ho cu cai chua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ho cu cai chua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nho cu cai chuan">
  <a:themeElements>
    <a:clrScheme name="nho cu cai chua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ho cu cai chua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ho cu cai chua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nho cu cai chuan">
  <a:themeElements>
    <a:clrScheme name="nho cu cai chua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ho cu cai chua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ho cu cai chua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nho cu cai chuan">
  <a:themeElements>
    <a:clrScheme name="nho cu cai chua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ho cu cai chua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ho cu cai chua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nho cu cai chuan">
  <a:themeElements>
    <a:clrScheme name="nho cu cai chua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ho cu cai chua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ho cu cai chua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nho cu cai chuan">
  <a:themeElements>
    <a:clrScheme name="nho cu cai chua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ho cu cai chua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ho cu cai chua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nho cu cai chuan">
  <a:themeElements>
    <a:clrScheme name="nho cu cai chua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ho cu cai chua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ho cu cai chua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o cu cai chua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o cu cai chua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240</Words>
  <Application>Microsoft Office PowerPoint</Application>
  <PresentationFormat>Widescreen</PresentationFormat>
  <Paragraphs>46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18</vt:i4>
      </vt:variant>
    </vt:vector>
  </HeadingPairs>
  <TitlesOfParts>
    <vt:vector size="36" baseType="lpstr">
      <vt:lpstr>Arial</vt:lpstr>
      <vt:lpstr>Calibri</vt:lpstr>
      <vt:lpstr>Calibri Light</vt:lpstr>
      <vt:lpstr>Courier New</vt:lpstr>
      <vt:lpstr>Times New Roman</vt:lpstr>
      <vt:lpstr>Trebuchet MS</vt:lpstr>
      <vt:lpstr>Verdana</vt:lpstr>
      <vt:lpstr>Wingdings 2</vt:lpstr>
      <vt:lpstr>Office Theme</vt:lpstr>
      <vt:lpstr>1_Office Theme</vt:lpstr>
      <vt:lpstr>Winter</vt:lpstr>
      <vt:lpstr>nho cu cai chuan</vt:lpstr>
      <vt:lpstr>1_nho cu cai chuan</vt:lpstr>
      <vt:lpstr>2_nho cu cai chuan</vt:lpstr>
      <vt:lpstr>3_nho cu cai chuan</vt:lpstr>
      <vt:lpstr>4_nho cu cai chuan</vt:lpstr>
      <vt:lpstr>5_nho cu cai chuan</vt:lpstr>
      <vt:lpstr>6_nho cu cai chuan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C1-HS</cp:lastModifiedBy>
  <cp:revision>7</cp:revision>
  <dcterms:created xsi:type="dcterms:W3CDTF">2022-03-09T03:51:06Z</dcterms:created>
  <dcterms:modified xsi:type="dcterms:W3CDTF">2026-02-09T02:43:37Z</dcterms:modified>
</cp:coreProperties>
</file>