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64" r:id="rId4"/>
    <p:sldId id="272" r:id="rId5"/>
    <p:sldId id="273" r:id="rId6"/>
    <p:sldId id="265" r:id="rId7"/>
    <p:sldId id="266" r:id="rId8"/>
    <p:sldId id="275" r:id="rId9"/>
    <p:sldId id="284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55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5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6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37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0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5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3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2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AE0BD-0816-4472-8BFA-1524AA10EDDC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617C-51A7-4591-B9E5-73C83F64C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7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29608" y="3462151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“BÁNH CHƯNG”</a:t>
            </a: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Giáo viên: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Bùi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124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PHƯỜNG PHÚC LỢI</a:t>
            </a:r>
          </a:p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609" y="2564078"/>
            <a:ext cx="5466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Lĩnh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vực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: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2046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8884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2593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36889" y="3155382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813460" y="3143988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13900" y="4014126"/>
            <a:ext cx="590927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3351240" y="3143988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076733" y="2692877"/>
            <a:ext cx="6356086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55086" y="2692876"/>
            <a:ext cx="5835598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869006" y="4828222"/>
            <a:ext cx="926188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641644" y="5662090"/>
            <a:ext cx="717770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714114" y="3674164"/>
            <a:ext cx="436667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055776" y="1222023"/>
            <a:ext cx="568049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62608" y="342709"/>
            <a:ext cx="65024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605136" y="1934455"/>
            <a:ext cx="737774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0"/>
            <a:ext cx="122228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7683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859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3397414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3397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31136" y="1921132"/>
            <a:ext cx="7818120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2984572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7731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814774" y="4744363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4126655" y="1222023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7426730" y="3324509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31242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3402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3417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3878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3909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4214196" y="1673998"/>
            <a:ext cx="4396405" cy="44982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2972" y="1638443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3962743" y="1286874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4963" y="5228350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4240536" y="4789754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8269649" y="3587485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80859" y="3750123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0" y="3870102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8168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6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840318" y="2438401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8106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9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83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00984" y="194521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7344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34400" y="2967336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7577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34400" y="3886201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7577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-420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598846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87" y="1062595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3430" y="3398049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4604756" y="937880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00192" y="3505799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7772400" y="1147884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93645" y="346631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51637" y="626718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31347" y="4136770"/>
            <a:ext cx="2724595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7353633" y="4136771"/>
            <a:ext cx="1838214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37068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899" y="4092410"/>
            <a:ext cx="2807238" cy="21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300914" y="1600201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3606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2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43456" y="2218943"/>
            <a:ext cx="8705088" cy="16581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mix_6m30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3843529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139</Words>
  <Application>Microsoft Office PowerPoint</Application>
  <PresentationFormat>Widescreen</PresentationFormat>
  <Paragraphs>31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 NGUYEN</dc:creator>
  <cp:lastModifiedBy>NGUYEN THU HUYEN</cp:lastModifiedBy>
  <cp:revision>10</cp:revision>
  <dcterms:created xsi:type="dcterms:W3CDTF">2025-01-12T15:02:21Z</dcterms:created>
  <dcterms:modified xsi:type="dcterms:W3CDTF">2026-02-11T13:55:56Z</dcterms:modified>
</cp:coreProperties>
</file>