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766" r:id="rId2"/>
    <p:sldId id="775" r:id="rId3"/>
    <p:sldId id="778" r:id="rId4"/>
    <p:sldId id="782" r:id="rId5"/>
    <p:sldId id="779" r:id="rId6"/>
    <p:sldId id="781" r:id="rId7"/>
    <p:sldId id="785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7853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UBND PHƯỜNG PHÚC LỢI</a:t>
                      </a:r>
                    </a:p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4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THỂ</a:t>
                      </a:r>
                      <a:r>
                        <a:rPr lang="en-US" sz="4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948241"/>
              </p:ext>
            </p:extLst>
          </p:nvPr>
        </p:nvGraphicFramePr>
        <p:xfrm>
          <a:off x="1738942" y="3163381"/>
          <a:ext cx="9691057" cy="701040"/>
        </p:xfrm>
        <a:graphic>
          <a:graphicData uri="http://schemas.openxmlformats.org/drawingml/2006/table">
            <a:tbl>
              <a:tblPr/>
              <a:tblGrid>
                <a:gridCol w="9691057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Đi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kiễng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gót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liên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tục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3m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477324"/>
              </p:ext>
            </p:extLst>
          </p:nvPr>
        </p:nvGraphicFramePr>
        <p:xfrm>
          <a:off x="4129735" y="423755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Bùi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Hoa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4735" y="2598003"/>
            <a:ext cx="64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 smtClean="0">
                <a:solidFill>
                  <a:srgbClr val="002060"/>
                </a:solidFill>
              </a:rPr>
              <a:t>KHỞI ĐỘNG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2" name="Nhạc khởi động  Ngày mù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775" y="4040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1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351" y="2941616"/>
            <a:ext cx="794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BÉ VUI </a:t>
            </a:r>
            <a:r>
              <a:rPr lang="en-US" sz="5400" b="1" dirty="0" smtClean="0">
                <a:solidFill>
                  <a:srgbClr val="002060"/>
                </a:solidFill>
              </a:rPr>
              <a:t>KHỎE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756" y="2655575"/>
            <a:ext cx="763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BÉ TÀI </a:t>
            </a:r>
            <a:r>
              <a:rPr lang="en-US" sz="5400" b="1" dirty="0" smtClean="0">
                <a:solidFill>
                  <a:srgbClr val="002060"/>
                </a:solidFill>
              </a:rPr>
              <a:t>NĂNG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18" y="39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</a:rPr>
              <a:t>Ném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vòng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cổ</a:t>
            </a:r>
            <a:r>
              <a:rPr lang="en-US" sz="4800" b="1" dirty="0" smtClean="0">
                <a:solidFill>
                  <a:srgbClr val="002060"/>
                </a:solidFill>
              </a:rPr>
              <a:t> chai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GÀY MÙA VUI - NHẠC MẪU - CHỦ ĐỀ 1 - RỘN RÀNG NGÀY MỚI - ÂM NHẠC 2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564" y="4707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641" y="2751625"/>
            <a:ext cx="647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</a:rPr>
              <a:t>Hồi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tĩnh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59</Words>
  <Application>Microsoft Office PowerPoint</Application>
  <PresentationFormat>Widescreen</PresentationFormat>
  <Paragraphs>14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C1-HS</cp:lastModifiedBy>
  <cp:revision>97</cp:revision>
  <dcterms:created xsi:type="dcterms:W3CDTF">2020-11-09T08:54:19Z</dcterms:created>
  <dcterms:modified xsi:type="dcterms:W3CDTF">2026-02-09T08:53:31Z</dcterms:modified>
</cp:coreProperties>
</file>