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0" r:id="rId6"/>
    <p:sldId id="258" r:id="rId7"/>
    <p:sldId id="262" r:id="rId8"/>
    <p:sldId id="259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499" y="381000"/>
            <a:ext cx="6477000" cy="917575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TRƯỜNG MẦM NON HOA SỮA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707266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 PHÁ XÃ HỘI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76400" y="3429000"/>
            <a:ext cx="5486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49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30" y="3733800"/>
            <a:ext cx="3424330" cy="228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46500"/>
            <a:ext cx="2667000" cy="266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75018"/>
            <a:ext cx="2649133" cy="261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55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30879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Mâm</a:t>
            </a:r>
            <a:r>
              <a:rPr lang="en-US" sz="2800" dirty="0" smtClean="0"/>
              <a:t> </a:t>
            </a:r>
            <a:r>
              <a:rPr lang="en-US" sz="2800" dirty="0" err="1" smtClean="0"/>
              <a:t>cỗ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mâm</a:t>
            </a:r>
            <a:r>
              <a:rPr lang="en-US" sz="2800" dirty="0" smtClean="0"/>
              <a:t> </a:t>
            </a:r>
            <a:r>
              <a:rPr lang="en-US" sz="2800" dirty="0" err="1" smtClean="0"/>
              <a:t>cô</a:t>
            </a:r>
            <a:r>
              <a:rPr lang="en-US" sz="2800" dirty="0" smtClean="0"/>
              <a:t>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Tết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Đán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733800"/>
            <a:ext cx="3457575" cy="2305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28" y="1399922"/>
            <a:ext cx="3083631" cy="20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4038600" cy="1143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Bé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đón</a:t>
            </a:r>
            <a:r>
              <a:rPr lang="en-US" sz="2400" dirty="0" smtClean="0"/>
              <a:t> </a:t>
            </a:r>
            <a:r>
              <a:rPr lang="en-US" sz="2400" dirty="0" err="1" smtClean="0"/>
              <a:t>Tết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5045"/>
            <a:ext cx="6172200" cy="46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64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" y="12538"/>
            <a:ext cx="9130496" cy="685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4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46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27252"/>
            <a:ext cx="6858000" cy="47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9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0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4400"/>
            <a:ext cx="6827984" cy="5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55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48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073" y="626962"/>
            <a:ext cx="8229600" cy="579438"/>
          </a:xfrm>
        </p:spPr>
        <p:txBody>
          <a:bodyPr>
            <a:noAutofit/>
          </a:bodyPr>
          <a:lstStyle/>
          <a:p>
            <a:r>
              <a:rPr lang="en-US" sz="2000" dirty="0" err="1" smtClean="0"/>
              <a:t>Bé</a:t>
            </a:r>
            <a:r>
              <a:rPr lang="en-US" sz="2000" dirty="0" smtClean="0"/>
              <a:t> </a:t>
            </a:r>
            <a:r>
              <a:rPr lang="en-US" sz="2000" dirty="0" err="1" smtClean="0"/>
              <a:t>hãy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ảnh</a:t>
            </a:r>
            <a:r>
              <a:rPr lang="en-US" sz="2000" dirty="0" smtClean="0"/>
              <a:t> </a:t>
            </a:r>
            <a:r>
              <a:rPr lang="en-US" sz="2000" dirty="0" err="1" smtClean="0"/>
              <a:t>chuẩn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đón</a:t>
            </a:r>
            <a:r>
              <a:rPr lang="en-US" sz="2000" dirty="0" smtClean="0"/>
              <a:t> </a:t>
            </a:r>
            <a:r>
              <a:rPr lang="en-US" sz="2000" dirty="0" err="1" smtClean="0"/>
              <a:t>tết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Đán</a:t>
            </a:r>
            <a:r>
              <a:rPr lang="en-US" sz="2000" dirty="0" smtClean="0"/>
              <a:t> </a:t>
            </a:r>
            <a:r>
              <a:rPr lang="en-US" sz="2000" dirty="0" err="1" smtClean="0"/>
              <a:t>nhé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678" y="1739943"/>
            <a:ext cx="2286000" cy="2707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01907"/>
            <a:ext cx="2367000" cy="27633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739943"/>
            <a:ext cx="2514600" cy="268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20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58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TRƯỜNG MẦM NON HOA SỮA</vt:lpstr>
      <vt:lpstr>Bé làm gì để chuẩn bị đón Tết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Bé hãy chọn đúng những hình ảnh chuẩn bị đón tết Nguyên Đán nhé!</vt:lpstr>
      <vt:lpstr>PowerPoint Presentation</vt:lpstr>
      <vt:lpstr>Mâm cỗ nào là mâm cô ngày Tết Nguyên Đán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HOA SỮA</dc:title>
  <dc:creator>Welcome</dc:creator>
  <cp:lastModifiedBy>Welcome</cp:lastModifiedBy>
  <cp:revision>5</cp:revision>
  <dcterms:created xsi:type="dcterms:W3CDTF">2006-08-16T00:00:00Z</dcterms:created>
  <dcterms:modified xsi:type="dcterms:W3CDTF">2019-01-09T05:53:56Z</dcterms:modified>
</cp:coreProperties>
</file>