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1"/>
  </p:notesMasterIdLst>
  <p:sldIdLst>
    <p:sldId id="261" r:id="rId4"/>
    <p:sldId id="256" r:id="rId5"/>
    <p:sldId id="257" r:id="rId6"/>
    <p:sldId id="267" r:id="rId7"/>
    <p:sldId id="266" r:id="rId8"/>
    <p:sldId id="268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UBND PHƯỜNG PHÚC LỢI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smtClean="0">
                <a:solidFill>
                  <a:srgbClr val="006600"/>
                </a:solidFill>
              </a:rPr>
              <a:t>2025-2026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 smtClean="0">
                <a:solidFill>
                  <a:srgbClr val="006600"/>
                </a:solidFill>
              </a:rPr>
              <a:t>Cả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nhà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ăn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dưa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hấu</a:t>
            </a:r>
            <a:r>
              <a:rPr lang="en-US" sz="3200" b="1" dirty="0" smtClean="0">
                <a:solidFill>
                  <a:srgbClr val="006600"/>
                </a:solidFill>
              </a:rPr>
              <a:t>   </a:t>
            </a:r>
            <a:r>
              <a:rPr lang="en-US" sz="3200" b="1" dirty="0">
                <a:solidFill>
                  <a:srgbClr val="006600"/>
                </a:solidFill>
              </a:rPr>
              <a:t>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 smtClean="0">
                <a:solidFill>
                  <a:srgbClr val="006600"/>
                </a:solidFill>
              </a:rPr>
              <a:t>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smtClean="0">
                <a:solidFill>
                  <a:srgbClr val="006600"/>
                </a:solidFill>
              </a:rPr>
              <a:t>D3 </a:t>
            </a:r>
            <a:r>
              <a:rPr lang="en-US" sz="3200" b="1" dirty="0">
                <a:solidFill>
                  <a:srgbClr val="006600"/>
                </a:solidFill>
              </a:rPr>
              <a:t>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92" y="1066800"/>
            <a:ext cx="764907" cy="77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0"/>
            <a:ext cx="6114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</a:rPr>
              <a:t> : </a:t>
            </a:r>
            <a:r>
              <a:rPr lang="en-US" sz="4000" b="1" dirty="0" err="1" smtClean="0">
                <a:solidFill>
                  <a:srgbClr val="FF0000"/>
                </a:solidFill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ăn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dưa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hấu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8200"/>
            <a:ext cx="9143999" cy="601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1"/>
            <a:ext cx="9143998" cy="60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84089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Đàm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thoại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trích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438" y="1562098"/>
            <a:ext cx="81882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Cô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kể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Nhà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Trước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khi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ăn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dưa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hấu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chị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Hoa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làm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=&gt; </a:t>
            </a:r>
            <a:r>
              <a:rPr lang="en-US" sz="2800" dirty="0" err="1" smtClean="0">
                <a:solidFill>
                  <a:srgbClr val="0070C0"/>
                </a:solidFill>
              </a:rPr>
              <a:t>Mời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nghe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lần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nữa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  <p:pic>
        <p:nvPicPr>
          <p:cNvPr id="6" name="Chuyện Cả nhà ăn dưa hấu#Chuyện mầm non#ca nha an dua hau#KEM TVvừahọcvừachơi#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1134" y="672549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thúc</a:t>
            </a:r>
            <a:endParaRPr lang="en-US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106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Office Theme</vt:lpstr>
      <vt:lpstr>1_Office Theme</vt:lpstr>
      <vt:lpstr>3_Office Theme</vt:lpstr>
      <vt:lpstr>UBND PHƯỜNG PHÚC LỢI  TRƯỜNG MẦM NON HOA SỮA                 Năm học 2025-2026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Admin</cp:lastModifiedBy>
  <cp:revision>52</cp:revision>
  <dcterms:created xsi:type="dcterms:W3CDTF">2018-10-09T01:27:08Z</dcterms:created>
  <dcterms:modified xsi:type="dcterms:W3CDTF">2026-01-05T13:15:40Z</dcterms:modified>
</cp:coreProperties>
</file>