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5" r:id="rId4"/>
    <p:sldId id="271" r:id="rId5"/>
    <p:sldId id="273" r:id="rId6"/>
    <p:sldId id="269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PHÚC LỢI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3181352" y="3429641"/>
            <a:ext cx="552307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’’</a:t>
            </a:r>
          </a:p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3733801" y="2713262"/>
            <a:ext cx="463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834" y="952947"/>
            <a:ext cx="949766" cy="90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150"/>
            <a:ext cx="12192000" cy="739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77162" y="746760"/>
            <a:ext cx="88376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1.Ổn </a:t>
            </a:r>
            <a:r>
              <a:rPr lang="en-US" sz="3200" dirty="0" err="1" smtClean="0">
                <a:solidFill>
                  <a:schemeClr val="tx2"/>
                </a:solidFill>
              </a:rPr>
              <a:t>định</a:t>
            </a:r>
            <a:r>
              <a:rPr lang="en-US" sz="3200" dirty="0" smtClean="0">
                <a:solidFill>
                  <a:schemeClr val="tx2"/>
                </a:solidFill>
              </a:rPr>
              <a:t> : </a:t>
            </a:r>
            <a:r>
              <a:rPr lang="en-US" sz="3200" dirty="0" err="1" smtClean="0">
                <a:solidFill>
                  <a:schemeClr val="tx2"/>
                </a:solidFill>
              </a:rPr>
              <a:t>Cô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và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trẻ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cùng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hát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bài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Lý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cây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xanh</a:t>
            </a:r>
            <a:r>
              <a:rPr lang="en-US" sz="3200" dirty="0" smtClean="0">
                <a:solidFill>
                  <a:schemeClr val="tx2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9062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20"/>
            <a:ext cx="12191999" cy="654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màu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540" y="701040"/>
            <a:ext cx="9395460" cy="615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22" y="257028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4320"/>
            <a:ext cx="12192000" cy="7132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0200" y="2133600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 err="1" smtClean="0">
                <a:solidFill>
                  <a:srgbClr val="FF0000"/>
                </a:solidFill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22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480</TotalTime>
  <Words>100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Admin</cp:lastModifiedBy>
  <cp:revision>20</cp:revision>
  <dcterms:created xsi:type="dcterms:W3CDTF">2021-12-02T19:20:01Z</dcterms:created>
  <dcterms:modified xsi:type="dcterms:W3CDTF">2026-01-05T12:44:47Z</dcterms:modified>
</cp:coreProperties>
</file>